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96713" y="2528047"/>
            <a:ext cx="3020332" cy="2729753"/>
          </a:xfrm>
        </p:spPr>
        <p:txBody>
          <a:bodyPr>
            <a:normAutofit/>
          </a:bodyPr>
          <a:lstStyle/>
          <a:p>
            <a:r>
              <a:rPr lang="es-MX" dirty="0"/>
              <a:t>PINTURA PARA BAHILLERATO</a:t>
            </a:r>
          </a:p>
          <a:p>
            <a:r>
              <a:rPr lang="es-MX" dirty="0"/>
              <a:t> “SABES“</a:t>
            </a:r>
          </a:p>
          <a:p>
            <a:endParaRPr lang="es-MX" dirty="0"/>
          </a:p>
          <a:p>
            <a:r>
              <a:rPr lang="es-MX" dirty="0"/>
              <a:t>SAN ROQUE DE MONTES 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00F20AC7-0E56-4CB3-A6D6-11C4609DAC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675" y="2065468"/>
            <a:ext cx="5396917" cy="404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16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20</cp:revision>
  <dcterms:created xsi:type="dcterms:W3CDTF">2019-01-18T18:20:22Z</dcterms:created>
  <dcterms:modified xsi:type="dcterms:W3CDTF">2019-10-01T16:43:52Z</dcterms:modified>
</cp:coreProperties>
</file>