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3" y="2528047"/>
            <a:ext cx="3020332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BAHILLERATO</a:t>
            </a:r>
          </a:p>
          <a:p>
            <a:r>
              <a:rPr lang="es-MX" dirty="0"/>
              <a:t> “SABES“</a:t>
            </a:r>
          </a:p>
          <a:p>
            <a:endParaRPr lang="es-MX" dirty="0"/>
          </a:p>
          <a:p>
            <a:r>
              <a:rPr lang="es-MX" dirty="0"/>
              <a:t>SAN ROQUE DE MONTES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0F20AC7-0E56-4CB3-A6D6-11C4609DA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75" y="2065468"/>
            <a:ext cx="5396917" cy="40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20</cp:revision>
  <dcterms:created xsi:type="dcterms:W3CDTF">2019-01-18T18:20:22Z</dcterms:created>
  <dcterms:modified xsi:type="dcterms:W3CDTF">2019-10-01T16:43:52Z</dcterms:modified>
</cp:coreProperties>
</file>