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96712" y="2528047"/>
            <a:ext cx="3657599" cy="2729753"/>
          </a:xfrm>
        </p:spPr>
        <p:txBody>
          <a:bodyPr>
            <a:normAutofit/>
          </a:bodyPr>
          <a:lstStyle/>
          <a:p>
            <a:r>
              <a:rPr lang="es-MX" dirty="0"/>
              <a:t>PINTURA PARA JARDIN  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SAN ROQUE DE MONTES 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AB27D3E5-5AF1-438D-B5A7-5BCA81796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393" y="1920571"/>
            <a:ext cx="5631809" cy="422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12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24</cp:revision>
  <dcterms:created xsi:type="dcterms:W3CDTF">2019-01-18T18:20:22Z</dcterms:created>
  <dcterms:modified xsi:type="dcterms:W3CDTF">2019-10-01T17:52:45Z</dcterms:modified>
</cp:coreProperties>
</file>