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9303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261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680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3002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1262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213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129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162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1782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9224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679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388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713572"/>
            <a:ext cx="9144000" cy="1351896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PROGRAMA OBRAS MENORES EJERCICIO </a:t>
            </a:r>
            <a:r>
              <a:rPr lang="es-MX" sz="8900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2019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96712" y="2528047"/>
            <a:ext cx="3657599" cy="2729753"/>
          </a:xfrm>
        </p:spPr>
        <p:txBody>
          <a:bodyPr>
            <a:normAutofit/>
          </a:bodyPr>
          <a:lstStyle/>
          <a:p>
            <a:r>
              <a:rPr lang="es-MX" dirty="0"/>
              <a:t>PINTURA PARA JARDIN  </a:t>
            </a:r>
          </a:p>
          <a:p>
            <a:endParaRPr lang="es-MX" dirty="0"/>
          </a:p>
          <a:p>
            <a:endParaRPr lang="es-MX" dirty="0"/>
          </a:p>
          <a:p>
            <a:r>
              <a:rPr lang="es-MX" dirty="0"/>
              <a:t>SAN ROQUE DE MONTES </a:t>
            </a:r>
          </a:p>
        </p:txBody>
      </p:sp>
      <p:pic>
        <p:nvPicPr>
          <p:cNvPr id="23" name="Imagen 22">
            <a:extLst>
              <a:ext uri="{FF2B5EF4-FFF2-40B4-BE49-F238E27FC236}">
                <a16:creationId xmlns:a16="http://schemas.microsoft.com/office/drawing/2014/main" id="{AB27D3E5-5AF1-438D-B5A7-5BCA81796A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4393" y="1920571"/>
            <a:ext cx="5631809" cy="4223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4732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12</Words>
  <Application>Microsoft Office PowerPoint</Application>
  <PresentationFormat>Panorámica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Tema de Office</vt:lpstr>
      <vt:lpstr>PROGRAMA OBRAS MENORES EJERCICIO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OBRAS MENORES EJERCICIO 2018</dc:title>
  <dc:creator>SOCIAL-02</dc:creator>
  <cp:lastModifiedBy>D_SOCIAL_12</cp:lastModifiedBy>
  <cp:revision>24</cp:revision>
  <dcterms:created xsi:type="dcterms:W3CDTF">2019-01-18T18:20:22Z</dcterms:created>
  <dcterms:modified xsi:type="dcterms:W3CDTF">2019-10-01T17:52:45Z</dcterms:modified>
</cp:coreProperties>
</file>