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6712" y="2528047"/>
            <a:ext cx="3657599" cy="2729753"/>
          </a:xfrm>
        </p:spPr>
        <p:txBody>
          <a:bodyPr>
            <a:normAutofit/>
          </a:bodyPr>
          <a:lstStyle/>
          <a:p>
            <a:r>
              <a:rPr lang="es-MX" dirty="0"/>
              <a:t>MATERIAL DE CONSTRUCCION DEL CENTRO COMUNITARIO</a:t>
            </a:r>
          </a:p>
          <a:p>
            <a:endParaRPr lang="es-MX" dirty="0"/>
          </a:p>
          <a:p>
            <a:endParaRPr lang="es-MX" dirty="0"/>
          </a:p>
          <a:p>
            <a:r>
              <a:rPr lang="es-MX"/>
              <a:t>SAN GERMAN</a:t>
            </a: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2F5AC04-420F-455F-8686-AB401D129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291" y="1933072"/>
            <a:ext cx="6224337" cy="466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13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25</cp:revision>
  <dcterms:created xsi:type="dcterms:W3CDTF">2019-01-18T18:20:22Z</dcterms:created>
  <dcterms:modified xsi:type="dcterms:W3CDTF">2019-10-01T19:05:04Z</dcterms:modified>
</cp:coreProperties>
</file>