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01/10/2019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128932" y="2528047"/>
            <a:ext cx="3188113" cy="2729753"/>
          </a:xfrm>
        </p:spPr>
        <p:txBody>
          <a:bodyPr>
            <a:normAutofit/>
          </a:bodyPr>
          <a:lstStyle/>
          <a:p>
            <a:r>
              <a:rPr lang="es-MX" dirty="0"/>
              <a:t>MATERIAL DE CONSTRUCCION PARA CENTRO COMUNITARIO </a:t>
            </a:r>
          </a:p>
          <a:p>
            <a:endParaRPr lang="es-MX" dirty="0"/>
          </a:p>
          <a:p>
            <a:r>
              <a:rPr lang="es-MX" dirty="0"/>
              <a:t>LA MURALLA DE JESUS DEL MONTE </a:t>
            </a:r>
          </a:p>
          <a:p>
            <a:endParaRPr lang="es-MX" dirty="0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37A6D197-0E59-4CDA-AA55-80D5311475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384" y="2180695"/>
            <a:ext cx="6945376" cy="3424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17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D_SOCIAL_12</cp:lastModifiedBy>
  <cp:revision>19</cp:revision>
  <dcterms:created xsi:type="dcterms:W3CDTF">2019-01-18T18:20:22Z</dcterms:created>
  <dcterms:modified xsi:type="dcterms:W3CDTF">2019-10-01T16:42:17Z</dcterms:modified>
</cp:coreProperties>
</file>