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3" y="2528047"/>
            <a:ext cx="3020332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ESCUELA PRIMARIA</a:t>
            </a:r>
          </a:p>
          <a:p>
            <a:r>
              <a:rPr lang="es-MX" dirty="0"/>
              <a:t> “LUCIO ALCALA“</a:t>
            </a:r>
          </a:p>
          <a:p>
            <a:endParaRPr lang="es-MX" dirty="0"/>
          </a:p>
          <a:p>
            <a:r>
              <a:rPr lang="es-MX" dirty="0"/>
              <a:t>JESUS DEL  MONTE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4E408C35-A6B2-449A-B15B-E0CACA086F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457" y="2065468"/>
            <a:ext cx="5279472" cy="395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22</cp:revision>
  <dcterms:created xsi:type="dcterms:W3CDTF">2019-01-18T18:20:22Z</dcterms:created>
  <dcterms:modified xsi:type="dcterms:W3CDTF">2019-10-01T17:48:30Z</dcterms:modified>
</cp:coreProperties>
</file>