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MATERIAL DE CONSTRUCCION PARA JARDIN DE NIÑOS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JUAN PABLO II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B4BD317-F7B4-403E-9404-C40760F6AA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839" y="1897688"/>
            <a:ext cx="2879541" cy="417594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58379C7-5A50-4668-A8FE-2AB1C4A214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1496" y="2516292"/>
            <a:ext cx="4549768" cy="309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32</cp:revision>
  <dcterms:created xsi:type="dcterms:W3CDTF">2019-01-18T18:20:22Z</dcterms:created>
  <dcterms:modified xsi:type="dcterms:W3CDTF">2019-10-01T19:06:47Z</dcterms:modified>
</cp:coreProperties>
</file>