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30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80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00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26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13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29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62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78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22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79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8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13572"/>
            <a:ext cx="9144000" cy="1351896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 OBRAS MENORES EJERCICIO </a:t>
            </a:r>
            <a:r>
              <a:rPr lang="es-MX" sz="890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96712" y="2528047"/>
            <a:ext cx="3657599" cy="2729753"/>
          </a:xfrm>
        </p:spPr>
        <p:txBody>
          <a:bodyPr>
            <a:normAutofit/>
          </a:bodyPr>
          <a:lstStyle/>
          <a:p>
            <a:r>
              <a:rPr lang="es-MX" dirty="0"/>
              <a:t>MATERIAL DE CONSTRUCCION PARA JARDIN DE NIÑOS </a:t>
            </a:r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JUAN PABLO II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B4BD317-F7B4-403E-9404-C40760F6AA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839" y="1897688"/>
            <a:ext cx="2879541" cy="417594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558379C7-5A50-4668-A8FE-2AB1C4A214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1496" y="2516292"/>
            <a:ext cx="4549768" cy="3091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73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15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Tema de Office</vt:lpstr>
      <vt:lpstr>PROGRAMA OBRAS MENORES EJERCICIO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OBRAS MENORES EJERCICIO 2018</dc:title>
  <dc:creator>SOCIAL-02</dc:creator>
  <cp:lastModifiedBy>D_SOCIAL_12</cp:lastModifiedBy>
  <cp:revision>32</cp:revision>
  <dcterms:created xsi:type="dcterms:W3CDTF">2019-01-18T18:20:22Z</dcterms:created>
  <dcterms:modified xsi:type="dcterms:W3CDTF">2019-10-01T19:06:47Z</dcterms:modified>
</cp:coreProperties>
</file>