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2" y="2528047"/>
            <a:ext cx="3657599" cy="2729753"/>
          </a:xfrm>
        </p:spPr>
        <p:txBody>
          <a:bodyPr>
            <a:normAutofit/>
          </a:bodyPr>
          <a:lstStyle/>
          <a:p>
            <a:r>
              <a:rPr lang="es-MX" dirty="0"/>
              <a:t>PINTURA PARA TELESECUNDARIA </a:t>
            </a:r>
          </a:p>
          <a:p>
            <a:r>
              <a:rPr lang="es-MX" dirty="0"/>
              <a:t>“REVOLUCIÓN MEXICANA”</a:t>
            </a:r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EL SALTO </a:t>
            </a:r>
          </a:p>
        </p:txBody>
      </p:sp>
      <p:pic>
        <p:nvPicPr>
          <p:cNvPr id="45" name="Imagen 44">
            <a:extLst>
              <a:ext uri="{FF2B5EF4-FFF2-40B4-BE49-F238E27FC236}">
                <a16:creationId xmlns:a16="http://schemas.microsoft.com/office/drawing/2014/main" id="{EA7F6C9D-DF5B-4222-8A64-6443BC7BAE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395" y="2065468"/>
            <a:ext cx="5682143" cy="4261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14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33</cp:revision>
  <dcterms:created xsi:type="dcterms:W3CDTF">2019-01-18T18:20:22Z</dcterms:created>
  <dcterms:modified xsi:type="dcterms:W3CDTF">2019-10-01T19:01:50Z</dcterms:modified>
</cp:coreProperties>
</file>