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DE JARDINERAS PARA CENTRO COMUNITARIO </a:t>
            </a:r>
          </a:p>
          <a:p>
            <a:endParaRPr lang="es-MX" dirty="0"/>
          </a:p>
          <a:p>
            <a:r>
              <a:rPr lang="es-MX" dirty="0"/>
              <a:t>EL MEZQUITILLO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235D99B7-A183-41E8-9E4A-C872E7B578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81" y="2019362"/>
            <a:ext cx="5773271" cy="43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29</cp:revision>
  <dcterms:created xsi:type="dcterms:W3CDTF">2019-01-18T18:20:22Z</dcterms:created>
  <dcterms:modified xsi:type="dcterms:W3CDTF">2019-10-01T18:03:03Z</dcterms:modified>
</cp:coreProperties>
</file>