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3" y="2528047"/>
            <a:ext cx="3020332" cy="2729753"/>
          </a:xfrm>
        </p:spPr>
        <p:txBody>
          <a:bodyPr>
            <a:normAutofit/>
          </a:bodyPr>
          <a:lstStyle/>
          <a:p>
            <a:r>
              <a:rPr lang="es-MX" dirty="0"/>
              <a:t>MATERIAL DE CONSTRUCCION PARA BAÑOS EN CENTRO COMUNITARIO </a:t>
            </a:r>
          </a:p>
          <a:p>
            <a:endParaRPr lang="es-MX" dirty="0"/>
          </a:p>
          <a:p>
            <a:r>
              <a:rPr lang="es-MX" dirty="0"/>
              <a:t>EL LIEBRERO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349A3A7D-347E-4A4A-A243-5273548E5E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37" y="2065468"/>
            <a:ext cx="3116226" cy="399735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A363DD4C-A945-4368-9EB8-FFB7DD0F51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322" y="2065468"/>
            <a:ext cx="2998016" cy="399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15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21</cp:revision>
  <dcterms:created xsi:type="dcterms:W3CDTF">2019-01-18T18:20:22Z</dcterms:created>
  <dcterms:modified xsi:type="dcterms:W3CDTF">2019-10-01T16:45:31Z</dcterms:modified>
</cp:coreProperties>
</file>