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2" y="2528047"/>
            <a:ext cx="3657599" cy="2729753"/>
          </a:xfrm>
        </p:spPr>
        <p:txBody>
          <a:bodyPr>
            <a:normAutofit/>
          </a:bodyPr>
          <a:lstStyle/>
          <a:p>
            <a:r>
              <a:rPr lang="es-MX" dirty="0"/>
              <a:t>TUBOS DE PVC RED DE AGUA POTABLE 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JARALILLO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C8F3C9EE-0646-4255-A7DF-CBD452D2C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68111"/>
            <a:ext cx="6996418" cy="344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32</cp:revision>
  <dcterms:created xsi:type="dcterms:W3CDTF">2019-01-18T18:20:22Z</dcterms:created>
  <dcterms:modified xsi:type="dcterms:W3CDTF">2019-10-01T18:58:08Z</dcterms:modified>
</cp:coreProperties>
</file>