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PARA CENTRO COMUNITARIO </a:t>
            </a:r>
          </a:p>
          <a:p>
            <a:endParaRPr lang="es-MX" dirty="0"/>
          </a:p>
          <a:p>
            <a:r>
              <a:rPr lang="es-MX" dirty="0"/>
              <a:t>ACEBUCHE, TILDIO Y AMAPOLAS </a:t>
            </a:r>
          </a:p>
          <a:p>
            <a:endParaRPr lang="es-MX" dirty="0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D6853086-D858-465E-9891-F83E2862A4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90" y="1965984"/>
            <a:ext cx="3247465" cy="432995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93D0FE4-4453-4CF0-B7AE-22F2C77E51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51"/>
          <a:stretch/>
        </p:blipFill>
        <p:spPr>
          <a:xfrm>
            <a:off x="4595822" y="1965984"/>
            <a:ext cx="3365330" cy="43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26</cp:revision>
  <dcterms:created xsi:type="dcterms:W3CDTF">2019-01-18T18:20:22Z</dcterms:created>
  <dcterms:modified xsi:type="dcterms:W3CDTF">2019-10-01T17:56:50Z</dcterms:modified>
</cp:coreProperties>
</file>