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1720C-D4CA-414E-A4F4-1CDA2B413F27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2156E83-473F-492D-8749-3A81B8035E94}">
      <dgm:prSet phldrT="[Texto]" custT="1"/>
      <dgm:spPr>
        <a:blipFill dpi="0" rotWithShape="0">
          <a:blip xmlns:r="http://schemas.openxmlformats.org/officeDocument/2006/relationships" r:embed="rId1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s-MX" sz="1400" dirty="0"/>
            <a:t>H. Ayuntamiento San Francisco </a:t>
          </a:r>
        </a:p>
        <a:p>
          <a:r>
            <a:rPr lang="es-MX" sz="1400" dirty="0"/>
            <a:t>del Rincón, </a:t>
          </a:r>
          <a:r>
            <a:rPr lang="es-MX" sz="1400" dirty="0" err="1"/>
            <a:t>Gto</a:t>
          </a:r>
          <a:r>
            <a:rPr lang="es-MX" sz="1400"/>
            <a:t>.</a:t>
          </a:r>
          <a:endParaRPr lang="es-MX" sz="1400" dirty="0"/>
        </a:p>
      </dgm:t>
    </dgm:pt>
    <dgm:pt modelId="{C4E85324-CCE7-402C-A171-00A595BC6C38}" type="parTrans" cxnId="{AC46C662-8C85-480E-A147-5BB609F99C48}">
      <dgm:prSet/>
      <dgm:spPr/>
      <dgm:t>
        <a:bodyPr/>
        <a:lstStyle/>
        <a:p>
          <a:endParaRPr lang="es-MX"/>
        </a:p>
      </dgm:t>
    </dgm:pt>
    <dgm:pt modelId="{943D985B-7120-4FBB-AAB9-05965B4956A5}" type="sibTrans" cxnId="{AC46C662-8C85-480E-A147-5BB609F99C48}">
      <dgm:prSet/>
      <dgm:spPr/>
      <dgm:t>
        <a:bodyPr/>
        <a:lstStyle/>
        <a:p>
          <a:endParaRPr lang="es-MX"/>
        </a:p>
      </dgm:t>
    </dgm:pt>
    <dgm:pt modelId="{ADAC88B2-67C2-4597-838F-A48E6D0DD9AF}">
      <dgm:prSet phldrT="[Texto]" custT="1"/>
      <dgm:spPr/>
      <dgm:t>
        <a:bodyPr/>
        <a:lstStyle/>
        <a:p>
          <a:pPr algn="ctr"/>
          <a:r>
            <a:rPr lang="es-MX" sz="800" b="1" dirty="0"/>
            <a:t>Consejo Directivo Unidad de Acceso a la Información Publica :</a:t>
          </a:r>
        </a:p>
        <a:p>
          <a:pPr algn="ctr"/>
          <a:endParaRPr lang="es-MX" sz="800" b="1" dirty="0"/>
        </a:p>
        <a:p>
          <a:pPr algn="l"/>
          <a:r>
            <a:rPr lang="es-MX" sz="700" dirty="0"/>
            <a:t>Presidente : Arq. Armando </a:t>
          </a:r>
          <a:r>
            <a:rPr lang="es-MX" sz="700" dirty="0" err="1"/>
            <a:t>Arriaga</a:t>
          </a:r>
          <a:r>
            <a:rPr lang="es-MX" sz="700" dirty="0"/>
            <a:t> Carmona</a:t>
          </a:r>
        </a:p>
        <a:p>
          <a:pPr algn="l"/>
          <a:r>
            <a:rPr lang="es-MX" sz="700" dirty="0"/>
            <a:t>Tesorero:    C.P. Ana Esperanza Hernández López</a:t>
          </a:r>
        </a:p>
        <a:p>
          <a:pPr algn="l"/>
          <a:r>
            <a:rPr lang="es-MX" sz="700" dirty="0"/>
            <a:t>Secretario : C. Ítalo Hernández Flores</a:t>
          </a:r>
        </a:p>
        <a:p>
          <a:pPr algn="l"/>
          <a:r>
            <a:rPr lang="es-MX" sz="700" dirty="0"/>
            <a:t>Vocales:     </a:t>
          </a:r>
          <a:r>
            <a:rPr lang="pt-BR" sz="700" dirty="0" err="1"/>
            <a:t>C.P.</a:t>
          </a:r>
          <a:r>
            <a:rPr lang="pt-BR" sz="700" dirty="0"/>
            <a:t> Ma. </a:t>
          </a:r>
          <a:r>
            <a:rPr lang="pt-BR" sz="700" dirty="0" err="1"/>
            <a:t>Araceli</a:t>
          </a:r>
          <a:r>
            <a:rPr lang="pt-BR" sz="700" dirty="0"/>
            <a:t> Garcia Lira</a:t>
          </a:r>
          <a:endParaRPr lang="es-MX" sz="700" dirty="0"/>
        </a:p>
        <a:p>
          <a:pPr algn="l"/>
          <a:r>
            <a:rPr lang="es-MX" sz="700" dirty="0"/>
            <a:t>	    L.A.E. Luz Rebeca Espinoza Robledo</a:t>
          </a:r>
        </a:p>
        <a:p>
          <a:pPr algn="l"/>
          <a:r>
            <a:rPr lang="es-MX" sz="700" dirty="0"/>
            <a:t>	    Lic. Ma. Guadalupe Guerrero Moreno</a:t>
          </a:r>
        </a:p>
        <a:p>
          <a:pPr algn="l"/>
          <a:r>
            <a:rPr lang="es-MX" sz="700" dirty="0"/>
            <a:t>                  </a:t>
          </a:r>
        </a:p>
      </dgm:t>
    </dgm:pt>
    <dgm:pt modelId="{E8FF40C9-ED63-4080-BC88-858033C98DBC}" type="parTrans" cxnId="{6A65C866-9356-4282-B7B9-C0F54B3067EE}">
      <dgm:prSet/>
      <dgm:spPr/>
      <dgm:t>
        <a:bodyPr/>
        <a:lstStyle/>
        <a:p>
          <a:endParaRPr lang="es-MX"/>
        </a:p>
      </dgm:t>
    </dgm:pt>
    <dgm:pt modelId="{ACE31E1B-EF4E-470D-83FE-AEAE39407543}" type="sibTrans" cxnId="{6A65C866-9356-4282-B7B9-C0F54B3067EE}">
      <dgm:prSet/>
      <dgm:spPr/>
      <dgm:t>
        <a:bodyPr/>
        <a:lstStyle/>
        <a:p>
          <a:endParaRPr lang="es-MX"/>
        </a:p>
      </dgm:t>
    </dgm:pt>
    <dgm:pt modelId="{40F57159-396B-4193-90B4-C0288490FA83}">
      <dgm:prSet/>
      <dgm:spPr/>
      <dgm:t>
        <a:bodyPr/>
        <a:lstStyle/>
        <a:p>
          <a:r>
            <a:rPr lang="es-MX" dirty="0"/>
            <a:t>Director</a:t>
          </a:r>
        </a:p>
        <a:p>
          <a:r>
            <a:rPr lang="es-MX"/>
            <a:t> </a:t>
          </a:r>
          <a:r>
            <a:rPr lang="es-MX" dirty="0"/>
            <a:t>Ana Elizabeth Ángel Rocha</a:t>
          </a:r>
        </a:p>
      </dgm:t>
    </dgm:pt>
    <dgm:pt modelId="{B6B0BFA3-9B8C-494D-A139-E2693AD457F0}" type="parTrans" cxnId="{AB2B9FE8-E683-469E-BDFB-450B20E78252}">
      <dgm:prSet/>
      <dgm:spPr/>
      <dgm:t>
        <a:bodyPr/>
        <a:lstStyle/>
        <a:p>
          <a:endParaRPr lang="es-MX"/>
        </a:p>
      </dgm:t>
    </dgm:pt>
    <dgm:pt modelId="{FED75061-5C72-4BB0-8CA8-806F8B735671}" type="sibTrans" cxnId="{AB2B9FE8-E683-469E-BDFB-450B20E78252}">
      <dgm:prSet/>
      <dgm:spPr/>
      <dgm:t>
        <a:bodyPr/>
        <a:lstStyle/>
        <a:p>
          <a:endParaRPr lang="es-MX"/>
        </a:p>
      </dgm:t>
    </dgm:pt>
    <dgm:pt modelId="{6939382F-9B92-4304-B33C-2289F1163737}">
      <dgm:prSet/>
      <dgm:spPr/>
      <dgm:t>
        <a:bodyPr/>
        <a:lstStyle/>
        <a:p>
          <a:r>
            <a:rPr lang="es-MX" dirty="0"/>
            <a:t>Secretaria</a:t>
          </a:r>
        </a:p>
        <a:p>
          <a:r>
            <a:rPr lang="es-MX" dirty="0"/>
            <a:t>Beatriz Hernández</a:t>
          </a:r>
        </a:p>
      </dgm:t>
    </dgm:pt>
    <dgm:pt modelId="{AE9FAFA5-1AF5-40E5-ADE0-9C69130D86C2}" type="parTrans" cxnId="{EF7945B2-5A3C-4CF8-8A58-4B34CEEA4F2A}">
      <dgm:prSet/>
      <dgm:spPr/>
      <dgm:t>
        <a:bodyPr/>
        <a:lstStyle/>
        <a:p>
          <a:endParaRPr lang="es-MX"/>
        </a:p>
      </dgm:t>
    </dgm:pt>
    <dgm:pt modelId="{DC9B1FAA-72AF-4C12-8F86-148253A6C5A0}" type="sibTrans" cxnId="{EF7945B2-5A3C-4CF8-8A58-4B34CEEA4F2A}">
      <dgm:prSet/>
      <dgm:spPr/>
      <dgm:t>
        <a:bodyPr/>
        <a:lstStyle/>
        <a:p>
          <a:endParaRPr lang="es-MX"/>
        </a:p>
      </dgm:t>
    </dgm:pt>
    <dgm:pt modelId="{59878EDD-01E2-44B1-811E-C6EDA3C14A27}" type="pres">
      <dgm:prSet presAssocID="{F681720C-D4CA-414E-A4F4-1CDA2B413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BD13B4-B8AD-4880-B61E-E2A881EAD586}" type="pres">
      <dgm:prSet presAssocID="{82156E83-473F-492D-8749-3A81B8035E94}" presName="hierRoot1" presStyleCnt="0"/>
      <dgm:spPr/>
    </dgm:pt>
    <dgm:pt modelId="{C1C023A4-05AA-408F-B4B9-7D855A6EF931}" type="pres">
      <dgm:prSet presAssocID="{82156E83-473F-492D-8749-3A81B8035E94}" presName="composite" presStyleCnt="0"/>
      <dgm:spPr/>
    </dgm:pt>
    <dgm:pt modelId="{410C3BF7-DB34-46EA-B1C0-DBBA930C3DB0}" type="pres">
      <dgm:prSet presAssocID="{82156E83-473F-492D-8749-3A81B8035E94}" presName="background" presStyleLbl="node0" presStyleIdx="0" presStyleCnt="1"/>
      <dgm:spPr/>
    </dgm:pt>
    <dgm:pt modelId="{FB1E19B0-ABDA-49D2-A808-CE7AC3B67BF7}" type="pres">
      <dgm:prSet presAssocID="{82156E83-473F-492D-8749-3A81B8035E94}" presName="text" presStyleLbl="fgAcc0" presStyleIdx="0" presStyleCnt="1" custScaleX="130099" custScaleY="151643" custLinFactX="-29654" custLinFactNeighborX="-100000" custLinFactNeighborY="24372">
        <dgm:presLayoutVars>
          <dgm:chPref val="3"/>
        </dgm:presLayoutVars>
      </dgm:prSet>
      <dgm:spPr/>
    </dgm:pt>
    <dgm:pt modelId="{85F4B390-9E1F-4C94-80CE-2D58F3FC224B}" type="pres">
      <dgm:prSet presAssocID="{82156E83-473F-492D-8749-3A81B8035E94}" presName="hierChild2" presStyleCnt="0"/>
      <dgm:spPr/>
    </dgm:pt>
    <dgm:pt modelId="{9BAB4E1F-D95B-49AF-920E-6AB5FA4D8DA4}" type="pres">
      <dgm:prSet presAssocID="{E8FF40C9-ED63-4080-BC88-858033C98DBC}" presName="Name10" presStyleLbl="parChTrans1D2" presStyleIdx="0" presStyleCnt="1"/>
      <dgm:spPr/>
    </dgm:pt>
    <dgm:pt modelId="{30F14761-40C0-4FB1-A47A-A452321C2434}" type="pres">
      <dgm:prSet presAssocID="{ADAC88B2-67C2-4597-838F-A48E6D0DD9AF}" presName="hierRoot2" presStyleCnt="0"/>
      <dgm:spPr/>
    </dgm:pt>
    <dgm:pt modelId="{C4E60CC9-F8B6-4D6E-AB4D-7EF4E5EC53CE}" type="pres">
      <dgm:prSet presAssocID="{ADAC88B2-67C2-4597-838F-A48E6D0DD9AF}" presName="composite2" presStyleCnt="0"/>
      <dgm:spPr/>
    </dgm:pt>
    <dgm:pt modelId="{9FF0ED09-1A92-4D0A-99EC-0D814A161BAE}" type="pres">
      <dgm:prSet presAssocID="{ADAC88B2-67C2-4597-838F-A48E6D0DD9AF}" presName="background2" presStyleLbl="node2" presStyleIdx="0" presStyleCnt="1"/>
      <dgm:spPr/>
    </dgm:pt>
    <dgm:pt modelId="{7800DEAC-E195-4EE5-81DE-D6BD64F5E9CF}" type="pres">
      <dgm:prSet presAssocID="{ADAC88B2-67C2-4597-838F-A48E6D0DD9AF}" presName="text2" presStyleLbl="fgAcc2" presStyleIdx="0" presStyleCnt="1" custScaleX="214930" custScaleY="223514" custLinFactNeighborX="1085" custLinFactNeighborY="5286">
        <dgm:presLayoutVars>
          <dgm:chPref val="3"/>
        </dgm:presLayoutVars>
      </dgm:prSet>
      <dgm:spPr/>
    </dgm:pt>
    <dgm:pt modelId="{79E907B3-0C01-407B-BC37-210C1A5DBED5}" type="pres">
      <dgm:prSet presAssocID="{ADAC88B2-67C2-4597-838F-A48E6D0DD9AF}" presName="hierChild3" presStyleCnt="0"/>
      <dgm:spPr/>
    </dgm:pt>
    <dgm:pt modelId="{1041AAB8-4C98-452B-83A2-734BDA2C09D0}" type="pres">
      <dgm:prSet presAssocID="{B6B0BFA3-9B8C-494D-A139-E2693AD457F0}" presName="Name17" presStyleLbl="parChTrans1D3" presStyleIdx="0" presStyleCnt="1"/>
      <dgm:spPr/>
    </dgm:pt>
    <dgm:pt modelId="{ADD787D7-BEA2-43E5-892B-D1B962226600}" type="pres">
      <dgm:prSet presAssocID="{40F57159-396B-4193-90B4-C0288490FA83}" presName="hierRoot3" presStyleCnt="0"/>
      <dgm:spPr/>
    </dgm:pt>
    <dgm:pt modelId="{B80091E0-CA2B-40E7-AAA6-75F7EE22FF0E}" type="pres">
      <dgm:prSet presAssocID="{40F57159-396B-4193-90B4-C0288490FA83}" presName="composite3" presStyleCnt="0"/>
      <dgm:spPr/>
    </dgm:pt>
    <dgm:pt modelId="{6B4009BA-9FB6-41E0-8CDF-25056C0C2345}" type="pres">
      <dgm:prSet presAssocID="{40F57159-396B-4193-90B4-C0288490FA83}" presName="background3" presStyleLbl="node3" presStyleIdx="0" presStyleCnt="1"/>
      <dgm:spPr/>
    </dgm:pt>
    <dgm:pt modelId="{EA174204-0D64-4C1D-98CC-1B7A5FFACC84}" type="pres">
      <dgm:prSet presAssocID="{40F57159-396B-4193-90B4-C0288490FA83}" presName="text3" presStyleLbl="fgAcc3" presStyleIdx="0" presStyleCnt="1" custScaleY="55026" custLinFactNeighborX="8240" custLinFactNeighborY="6924">
        <dgm:presLayoutVars>
          <dgm:chPref val="3"/>
        </dgm:presLayoutVars>
      </dgm:prSet>
      <dgm:spPr/>
    </dgm:pt>
    <dgm:pt modelId="{FB3F6274-00CE-4336-B73F-2C9DE0BB9AE2}" type="pres">
      <dgm:prSet presAssocID="{40F57159-396B-4193-90B4-C0288490FA83}" presName="hierChild4" presStyleCnt="0"/>
      <dgm:spPr/>
    </dgm:pt>
    <dgm:pt modelId="{7479355C-92F0-45D1-955E-A963975B0E27}" type="pres">
      <dgm:prSet presAssocID="{AE9FAFA5-1AF5-40E5-ADE0-9C69130D86C2}" presName="Name23" presStyleLbl="parChTrans1D4" presStyleIdx="0" presStyleCnt="1"/>
      <dgm:spPr/>
    </dgm:pt>
    <dgm:pt modelId="{09E5B6AE-45F2-4EC4-9D77-DE968C278A3F}" type="pres">
      <dgm:prSet presAssocID="{6939382F-9B92-4304-B33C-2289F1163737}" presName="hierRoot4" presStyleCnt="0"/>
      <dgm:spPr/>
    </dgm:pt>
    <dgm:pt modelId="{E189CF70-188D-4597-922F-89B2207A678F}" type="pres">
      <dgm:prSet presAssocID="{6939382F-9B92-4304-B33C-2289F1163737}" presName="composite4" presStyleCnt="0"/>
      <dgm:spPr/>
    </dgm:pt>
    <dgm:pt modelId="{7FE7B177-2A83-49EF-A42D-869D91B752FC}" type="pres">
      <dgm:prSet presAssocID="{6939382F-9B92-4304-B33C-2289F1163737}" presName="background4" presStyleLbl="node4" presStyleIdx="0" presStyleCnt="1"/>
      <dgm:spPr/>
    </dgm:pt>
    <dgm:pt modelId="{EBC14B46-6F2D-4EDF-80E6-FADBBED4E26B}" type="pres">
      <dgm:prSet presAssocID="{6939382F-9B92-4304-B33C-2289F1163737}" presName="text4" presStyleLbl="fgAcc4" presStyleIdx="0" presStyleCnt="1" custScaleY="42749" custLinFactNeighborX="22602" custLinFactNeighborY="-7389">
        <dgm:presLayoutVars>
          <dgm:chPref val="3"/>
        </dgm:presLayoutVars>
      </dgm:prSet>
      <dgm:spPr/>
    </dgm:pt>
    <dgm:pt modelId="{7B7ADEBD-3498-4B41-81B4-D221C8C0EB72}" type="pres">
      <dgm:prSet presAssocID="{6939382F-9B92-4304-B33C-2289F1163737}" presName="hierChild5" presStyleCnt="0"/>
      <dgm:spPr/>
    </dgm:pt>
  </dgm:ptLst>
  <dgm:cxnLst>
    <dgm:cxn modelId="{81F2B514-0BCD-44C8-9FDF-FC399D0C65DE}" type="presOf" srcId="{F681720C-D4CA-414E-A4F4-1CDA2B413F27}" destId="{59878EDD-01E2-44B1-811E-C6EDA3C14A27}" srcOrd="0" destOrd="0" presId="urn:microsoft.com/office/officeart/2005/8/layout/hierarchy1"/>
    <dgm:cxn modelId="{DFBFA617-E712-4B99-80D7-111C5C9D34D0}" type="presOf" srcId="{B6B0BFA3-9B8C-494D-A139-E2693AD457F0}" destId="{1041AAB8-4C98-452B-83A2-734BDA2C09D0}" srcOrd="0" destOrd="0" presId="urn:microsoft.com/office/officeart/2005/8/layout/hierarchy1"/>
    <dgm:cxn modelId="{CD06FB3A-A431-4533-94FB-303D8613172A}" type="presOf" srcId="{AE9FAFA5-1AF5-40E5-ADE0-9C69130D86C2}" destId="{7479355C-92F0-45D1-955E-A963975B0E27}" srcOrd="0" destOrd="0" presId="urn:microsoft.com/office/officeart/2005/8/layout/hierarchy1"/>
    <dgm:cxn modelId="{AC46C662-8C85-480E-A147-5BB609F99C48}" srcId="{F681720C-D4CA-414E-A4F4-1CDA2B413F27}" destId="{82156E83-473F-492D-8749-3A81B8035E94}" srcOrd="0" destOrd="0" parTransId="{C4E85324-CCE7-402C-A171-00A595BC6C38}" sibTransId="{943D985B-7120-4FBB-AAB9-05965B4956A5}"/>
    <dgm:cxn modelId="{6A65C866-9356-4282-B7B9-C0F54B3067EE}" srcId="{82156E83-473F-492D-8749-3A81B8035E94}" destId="{ADAC88B2-67C2-4597-838F-A48E6D0DD9AF}" srcOrd="0" destOrd="0" parTransId="{E8FF40C9-ED63-4080-BC88-858033C98DBC}" sibTransId="{ACE31E1B-EF4E-470D-83FE-AEAE39407543}"/>
    <dgm:cxn modelId="{243CED57-A504-4D6C-AD85-2F0C46FC6E0A}" type="presOf" srcId="{6939382F-9B92-4304-B33C-2289F1163737}" destId="{EBC14B46-6F2D-4EDF-80E6-FADBBED4E26B}" srcOrd="0" destOrd="0" presId="urn:microsoft.com/office/officeart/2005/8/layout/hierarchy1"/>
    <dgm:cxn modelId="{E8C6358B-1BE9-4414-B8B8-EAC2C466F378}" type="presOf" srcId="{ADAC88B2-67C2-4597-838F-A48E6D0DD9AF}" destId="{7800DEAC-E195-4EE5-81DE-D6BD64F5E9CF}" srcOrd="0" destOrd="0" presId="urn:microsoft.com/office/officeart/2005/8/layout/hierarchy1"/>
    <dgm:cxn modelId="{7E9EA0AE-65EE-46C7-A69C-8DF7ADC3B078}" type="presOf" srcId="{82156E83-473F-492D-8749-3A81B8035E94}" destId="{FB1E19B0-ABDA-49D2-A808-CE7AC3B67BF7}" srcOrd="0" destOrd="0" presId="urn:microsoft.com/office/officeart/2005/8/layout/hierarchy1"/>
    <dgm:cxn modelId="{EF7945B2-5A3C-4CF8-8A58-4B34CEEA4F2A}" srcId="{40F57159-396B-4193-90B4-C0288490FA83}" destId="{6939382F-9B92-4304-B33C-2289F1163737}" srcOrd="0" destOrd="0" parTransId="{AE9FAFA5-1AF5-40E5-ADE0-9C69130D86C2}" sibTransId="{DC9B1FAA-72AF-4C12-8F86-148253A6C5A0}"/>
    <dgm:cxn modelId="{645575B7-9F23-4ABD-A83A-20452F6AB6CD}" type="presOf" srcId="{E8FF40C9-ED63-4080-BC88-858033C98DBC}" destId="{9BAB4E1F-D95B-49AF-920E-6AB5FA4D8DA4}" srcOrd="0" destOrd="0" presId="urn:microsoft.com/office/officeart/2005/8/layout/hierarchy1"/>
    <dgm:cxn modelId="{FE26B3CC-9B97-4480-8A30-1A581683451C}" type="presOf" srcId="{40F57159-396B-4193-90B4-C0288490FA83}" destId="{EA174204-0D64-4C1D-98CC-1B7A5FFACC84}" srcOrd="0" destOrd="0" presId="urn:microsoft.com/office/officeart/2005/8/layout/hierarchy1"/>
    <dgm:cxn modelId="{AB2B9FE8-E683-469E-BDFB-450B20E78252}" srcId="{ADAC88B2-67C2-4597-838F-A48E6D0DD9AF}" destId="{40F57159-396B-4193-90B4-C0288490FA83}" srcOrd="0" destOrd="0" parTransId="{B6B0BFA3-9B8C-494D-A139-E2693AD457F0}" sibTransId="{FED75061-5C72-4BB0-8CA8-806F8B735671}"/>
    <dgm:cxn modelId="{3B3E0CC4-7607-46B2-9741-D44EEFCD61C0}" type="presParOf" srcId="{59878EDD-01E2-44B1-811E-C6EDA3C14A27}" destId="{47BD13B4-B8AD-4880-B61E-E2A881EAD586}" srcOrd="0" destOrd="0" presId="urn:microsoft.com/office/officeart/2005/8/layout/hierarchy1"/>
    <dgm:cxn modelId="{313B4DA0-06AF-4E58-B6A4-97344804C4AA}" type="presParOf" srcId="{47BD13B4-B8AD-4880-B61E-E2A881EAD586}" destId="{C1C023A4-05AA-408F-B4B9-7D855A6EF931}" srcOrd="0" destOrd="0" presId="urn:microsoft.com/office/officeart/2005/8/layout/hierarchy1"/>
    <dgm:cxn modelId="{11ECC3C6-6181-4B0B-A7DC-E72AC938AB2B}" type="presParOf" srcId="{C1C023A4-05AA-408F-B4B9-7D855A6EF931}" destId="{410C3BF7-DB34-46EA-B1C0-DBBA930C3DB0}" srcOrd="0" destOrd="0" presId="urn:microsoft.com/office/officeart/2005/8/layout/hierarchy1"/>
    <dgm:cxn modelId="{FEA5AF8F-3119-4A43-A619-9578E249F633}" type="presParOf" srcId="{C1C023A4-05AA-408F-B4B9-7D855A6EF931}" destId="{FB1E19B0-ABDA-49D2-A808-CE7AC3B67BF7}" srcOrd="1" destOrd="0" presId="urn:microsoft.com/office/officeart/2005/8/layout/hierarchy1"/>
    <dgm:cxn modelId="{1E0FAF0E-F4AE-44BC-846E-B5556AE68988}" type="presParOf" srcId="{47BD13B4-B8AD-4880-B61E-E2A881EAD586}" destId="{85F4B390-9E1F-4C94-80CE-2D58F3FC224B}" srcOrd="1" destOrd="0" presId="urn:microsoft.com/office/officeart/2005/8/layout/hierarchy1"/>
    <dgm:cxn modelId="{ED6EBD0B-843C-4C9F-A65B-9EC4BD916E3A}" type="presParOf" srcId="{85F4B390-9E1F-4C94-80CE-2D58F3FC224B}" destId="{9BAB4E1F-D95B-49AF-920E-6AB5FA4D8DA4}" srcOrd="0" destOrd="0" presId="urn:microsoft.com/office/officeart/2005/8/layout/hierarchy1"/>
    <dgm:cxn modelId="{FF056E42-2E71-4443-8863-84966C0A514C}" type="presParOf" srcId="{85F4B390-9E1F-4C94-80CE-2D58F3FC224B}" destId="{30F14761-40C0-4FB1-A47A-A452321C2434}" srcOrd="1" destOrd="0" presId="urn:microsoft.com/office/officeart/2005/8/layout/hierarchy1"/>
    <dgm:cxn modelId="{6CFBAFED-0091-4C31-A131-A990B6C7F764}" type="presParOf" srcId="{30F14761-40C0-4FB1-A47A-A452321C2434}" destId="{C4E60CC9-F8B6-4D6E-AB4D-7EF4E5EC53CE}" srcOrd="0" destOrd="0" presId="urn:microsoft.com/office/officeart/2005/8/layout/hierarchy1"/>
    <dgm:cxn modelId="{3936E751-219E-4E7B-95F7-299CE5E53CC5}" type="presParOf" srcId="{C4E60CC9-F8B6-4D6E-AB4D-7EF4E5EC53CE}" destId="{9FF0ED09-1A92-4D0A-99EC-0D814A161BAE}" srcOrd="0" destOrd="0" presId="urn:microsoft.com/office/officeart/2005/8/layout/hierarchy1"/>
    <dgm:cxn modelId="{F9CDCAD1-95ED-498E-BCEB-9C3D086E5E4F}" type="presParOf" srcId="{C4E60CC9-F8B6-4D6E-AB4D-7EF4E5EC53CE}" destId="{7800DEAC-E195-4EE5-81DE-D6BD64F5E9CF}" srcOrd="1" destOrd="0" presId="urn:microsoft.com/office/officeart/2005/8/layout/hierarchy1"/>
    <dgm:cxn modelId="{C9692FA3-EC48-4347-B433-DEB6809EAD2B}" type="presParOf" srcId="{30F14761-40C0-4FB1-A47A-A452321C2434}" destId="{79E907B3-0C01-407B-BC37-210C1A5DBED5}" srcOrd="1" destOrd="0" presId="urn:microsoft.com/office/officeart/2005/8/layout/hierarchy1"/>
    <dgm:cxn modelId="{00D1BF2D-EC08-4C00-8530-810778BBD645}" type="presParOf" srcId="{79E907B3-0C01-407B-BC37-210C1A5DBED5}" destId="{1041AAB8-4C98-452B-83A2-734BDA2C09D0}" srcOrd="0" destOrd="0" presId="urn:microsoft.com/office/officeart/2005/8/layout/hierarchy1"/>
    <dgm:cxn modelId="{30F50051-785B-480D-A61B-3601C1EA8106}" type="presParOf" srcId="{79E907B3-0C01-407B-BC37-210C1A5DBED5}" destId="{ADD787D7-BEA2-43E5-892B-D1B962226600}" srcOrd="1" destOrd="0" presId="urn:microsoft.com/office/officeart/2005/8/layout/hierarchy1"/>
    <dgm:cxn modelId="{E873F30C-B706-486F-84BE-62369992FEE1}" type="presParOf" srcId="{ADD787D7-BEA2-43E5-892B-D1B962226600}" destId="{B80091E0-CA2B-40E7-AAA6-75F7EE22FF0E}" srcOrd="0" destOrd="0" presId="urn:microsoft.com/office/officeart/2005/8/layout/hierarchy1"/>
    <dgm:cxn modelId="{594F130F-4169-435E-A5D3-A3E98E8DBBB0}" type="presParOf" srcId="{B80091E0-CA2B-40E7-AAA6-75F7EE22FF0E}" destId="{6B4009BA-9FB6-41E0-8CDF-25056C0C2345}" srcOrd="0" destOrd="0" presId="urn:microsoft.com/office/officeart/2005/8/layout/hierarchy1"/>
    <dgm:cxn modelId="{D2D53D97-16BA-414B-920E-0E76202463F1}" type="presParOf" srcId="{B80091E0-CA2B-40E7-AAA6-75F7EE22FF0E}" destId="{EA174204-0D64-4C1D-98CC-1B7A5FFACC84}" srcOrd="1" destOrd="0" presId="urn:microsoft.com/office/officeart/2005/8/layout/hierarchy1"/>
    <dgm:cxn modelId="{B9A22A63-7C7B-4730-9717-7872AD533580}" type="presParOf" srcId="{ADD787D7-BEA2-43E5-892B-D1B962226600}" destId="{FB3F6274-00CE-4336-B73F-2C9DE0BB9AE2}" srcOrd="1" destOrd="0" presId="urn:microsoft.com/office/officeart/2005/8/layout/hierarchy1"/>
    <dgm:cxn modelId="{F474E503-C144-45D2-A45E-E0F235C49902}" type="presParOf" srcId="{FB3F6274-00CE-4336-B73F-2C9DE0BB9AE2}" destId="{7479355C-92F0-45D1-955E-A963975B0E27}" srcOrd="0" destOrd="0" presId="urn:microsoft.com/office/officeart/2005/8/layout/hierarchy1"/>
    <dgm:cxn modelId="{3C71CCC8-C104-4C5B-AC19-72B9B73E840F}" type="presParOf" srcId="{FB3F6274-00CE-4336-B73F-2C9DE0BB9AE2}" destId="{09E5B6AE-45F2-4EC4-9D77-DE968C278A3F}" srcOrd="1" destOrd="0" presId="urn:microsoft.com/office/officeart/2005/8/layout/hierarchy1"/>
    <dgm:cxn modelId="{F64CC456-DF47-4EC6-9370-373DB4263500}" type="presParOf" srcId="{09E5B6AE-45F2-4EC4-9D77-DE968C278A3F}" destId="{E189CF70-188D-4597-922F-89B2207A678F}" srcOrd="0" destOrd="0" presId="urn:microsoft.com/office/officeart/2005/8/layout/hierarchy1"/>
    <dgm:cxn modelId="{7A9B18EE-E468-4716-9A22-D61665D8ACFB}" type="presParOf" srcId="{E189CF70-188D-4597-922F-89B2207A678F}" destId="{7FE7B177-2A83-49EF-A42D-869D91B752FC}" srcOrd="0" destOrd="0" presId="urn:microsoft.com/office/officeart/2005/8/layout/hierarchy1"/>
    <dgm:cxn modelId="{A6D13C38-9410-4AB6-B752-8726CD62029E}" type="presParOf" srcId="{E189CF70-188D-4597-922F-89B2207A678F}" destId="{EBC14B46-6F2D-4EDF-80E6-FADBBED4E26B}" srcOrd="1" destOrd="0" presId="urn:microsoft.com/office/officeart/2005/8/layout/hierarchy1"/>
    <dgm:cxn modelId="{9C4DFDDB-2D0D-4177-8A77-E8E921899A79}" type="presParOf" srcId="{09E5B6AE-45F2-4EC4-9D77-DE968C278A3F}" destId="{7B7ADEBD-3498-4B41-81B4-D221C8C0EB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9355C-92F0-45D1-955E-A963975B0E27}">
      <dsp:nvSpPr>
        <dsp:cNvPr id="0" name=""/>
        <dsp:cNvSpPr/>
      </dsp:nvSpPr>
      <dsp:spPr>
        <a:xfrm>
          <a:off x="4122163" y="3599668"/>
          <a:ext cx="153977" cy="21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45"/>
              </a:lnTo>
              <a:lnTo>
                <a:pt x="153977" y="115045"/>
              </a:lnTo>
              <a:lnTo>
                <a:pt x="153977" y="2143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AAB8-4C98-452B-83A2-734BDA2C09D0}">
      <dsp:nvSpPr>
        <dsp:cNvPr id="0" name=""/>
        <dsp:cNvSpPr/>
      </dsp:nvSpPr>
      <dsp:spPr>
        <a:xfrm>
          <a:off x="3999733" y="2902097"/>
          <a:ext cx="91440" cy="32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638"/>
              </a:lnTo>
              <a:lnTo>
                <a:pt x="122429" y="223638"/>
              </a:lnTo>
              <a:lnTo>
                <a:pt x="122429" y="3229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4E1F-D95B-49AF-920E-6AB5FA4D8DA4}">
      <dsp:nvSpPr>
        <dsp:cNvPr id="0" name=""/>
        <dsp:cNvSpPr/>
      </dsp:nvSpPr>
      <dsp:spPr>
        <a:xfrm>
          <a:off x="2643781" y="1198559"/>
          <a:ext cx="1401671" cy="18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51"/>
              </a:lnTo>
              <a:lnTo>
                <a:pt x="1401671" y="82551"/>
              </a:lnTo>
              <a:lnTo>
                <a:pt x="1401671" y="181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C3BF7-DB34-46EA-B1C0-DBBA930C3DB0}">
      <dsp:nvSpPr>
        <dsp:cNvPr id="0" name=""/>
        <dsp:cNvSpPr/>
      </dsp:nvSpPr>
      <dsp:spPr>
        <a:xfrm>
          <a:off x="1946376" y="166185"/>
          <a:ext cx="1394810" cy="1032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E19B0-ABDA-49D2-A808-CE7AC3B67BF7}">
      <dsp:nvSpPr>
        <dsp:cNvPr id="0" name=""/>
        <dsp:cNvSpPr/>
      </dsp:nvSpPr>
      <dsp:spPr>
        <a:xfrm>
          <a:off x="2065500" y="279352"/>
          <a:ext cx="1394810" cy="103237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H. Ayuntamiento San Francisco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del Rincón, </a:t>
          </a:r>
          <a:r>
            <a:rPr lang="es-MX" sz="1400" kern="1200" dirty="0" err="1"/>
            <a:t>Gto</a:t>
          </a:r>
          <a:r>
            <a:rPr lang="es-MX" sz="1400" kern="1200"/>
            <a:t>.</a:t>
          </a:r>
          <a:endParaRPr lang="es-MX" sz="1400" kern="1200" dirty="0"/>
        </a:p>
      </dsp:txBody>
      <dsp:txXfrm>
        <a:off x="2095737" y="309589"/>
        <a:ext cx="1334336" cy="971900"/>
      </dsp:txXfrm>
    </dsp:sp>
    <dsp:sp modelId="{9FF0ED09-1A92-4D0A-99EC-0D814A161BAE}">
      <dsp:nvSpPr>
        <dsp:cNvPr id="0" name=""/>
        <dsp:cNvSpPr/>
      </dsp:nvSpPr>
      <dsp:spPr>
        <a:xfrm>
          <a:off x="2893305" y="1380430"/>
          <a:ext cx="2304295" cy="1521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00DEAC-E195-4EE5-81DE-D6BD64F5E9CF}">
      <dsp:nvSpPr>
        <dsp:cNvPr id="0" name=""/>
        <dsp:cNvSpPr/>
      </dsp:nvSpPr>
      <dsp:spPr>
        <a:xfrm>
          <a:off x="3012429" y="1493597"/>
          <a:ext cx="2304295" cy="152166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/>
            <a:t>Consejo Directivo Unidad de Acceso a la Información Publica 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b="1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Presidente : Arq. Armando </a:t>
          </a:r>
          <a:r>
            <a:rPr lang="es-MX" sz="700" kern="1200" dirty="0" err="1"/>
            <a:t>Arriaga</a:t>
          </a:r>
          <a:r>
            <a:rPr lang="es-MX" sz="700" kern="1200" dirty="0"/>
            <a:t> Carmona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Tesorero:    C.P. Ana Esperanza Hernández López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Secretario : C. Ítalo Hernández Flores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Vocales:     </a:t>
          </a:r>
          <a:r>
            <a:rPr lang="pt-BR" sz="700" kern="1200" dirty="0" err="1"/>
            <a:t>C.P.</a:t>
          </a:r>
          <a:r>
            <a:rPr lang="pt-BR" sz="700" kern="1200" dirty="0"/>
            <a:t> Ma. </a:t>
          </a:r>
          <a:r>
            <a:rPr lang="pt-BR" sz="700" kern="1200" dirty="0" err="1"/>
            <a:t>Araceli</a:t>
          </a:r>
          <a:r>
            <a:rPr lang="pt-BR" sz="700" kern="1200" dirty="0"/>
            <a:t> Garcia Lira</a:t>
          </a:r>
          <a:endParaRPr lang="es-MX" sz="7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	    L.A.E. Luz Rebeca Espinoza Robledo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	    Lic. Ma. Guadalupe Guerrero Moreno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                  </a:t>
          </a:r>
        </a:p>
      </dsp:txBody>
      <dsp:txXfrm>
        <a:off x="3056997" y="1538165"/>
        <a:ext cx="2215159" cy="1432531"/>
      </dsp:txXfrm>
    </dsp:sp>
    <dsp:sp modelId="{6B4009BA-9FB6-41E0-8CDF-25056C0C2345}">
      <dsp:nvSpPr>
        <dsp:cNvPr id="0" name=""/>
        <dsp:cNvSpPr/>
      </dsp:nvSpPr>
      <dsp:spPr>
        <a:xfrm>
          <a:off x="3586106" y="3225055"/>
          <a:ext cx="1072114" cy="374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174204-0D64-4C1D-98CC-1B7A5FFACC84}">
      <dsp:nvSpPr>
        <dsp:cNvPr id="0" name=""/>
        <dsp:cNvSpPr/>
      </dsp:nvSpPr>
      <dsp:spPr>
        <a:xfrm>
          <a:off x="3705229" y="3338223"/>
          <a:ext cx="1072114" cy="3746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/>
            <a:t>Director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/>
            <a:t> </a:t>
          </a:r>
          <a:r>
            <a:rPr lang="es-MX" sz="600" kern="1200" dirty="0"/>
            <a:t>Ana Elizabeth Ángel Rocha</a:t>
          </a:r>
        </a:p>
      </dsp:txBody>
      <dsp:txXfrm>
        <a:off x="3716201" y="3349195"/>
        <a:ext cx="1050170" cy="352669"/>
      </dsp:txXfrm>
    </dsp:sp>
    <dsp:sp modelId="{7FE7B177-2A83-49EF-A42D-869D91B752FC}">
      <dsp:nvSpPr>
        <dsp:cNvPr id="0" name=""/>
        <dsp:cNvSpPr/>
      </dsp:nvSpPr>
      <dsp:spPr>
        <a:xfrm>
          <a:off x="3740083" y="3814033"/>
          <a:ext cx="1072114" cy="291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C14B46-6F2D-4EDF-80E6-FADBBED4E26B}">
      <dsp:nvSpPr>
        <dsp:cNvPr id="0" name=""/>
        <dsp:cNvSpPr/>
      </dsp:nvSpPr>
      <dsp:spPr>
        <a:xfrm>
          <a:off x="3859206" y="3927200"/>
          <a:ext cx="1072114" cy="29103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/>
            <a:t>Secretaria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/>
            <a:t>Beatriz Hernández</a:t>
          </a:r>
        </a:p>
      </dsp:txBody>
      <dsp:txXfrm>
        <a:off x="3867730" y="3935724"/>
        <a:ext cx="1055066" cy="27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C5B4E-425D-4BF9-B3B4-A6A0748531F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78F8-2749-41CD-8625-A52240D7ED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B6FD-A2CF-45B0-B9DE-F1E601D603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2B74-47F9-4FF9-8963-9C3126306C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376B-C2FF-41F5-A91C-11A7FBA914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3D32-EF71-4697-912A-76F0B0A1C3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A5276-D6FF-41EA-9252-194E601161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29DA-D459-490D-ACBF-0FFB2B731D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9A4CF-05ED-448F-A996-E39903A67C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A56E-4480-4F1E-918B-1C0B27681C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B0772-7F72-4D3A-A23F-9B3805244A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19B720-C3DE-4609-A1BC-A6D44E92D96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786210"/>
          </a:xfrm>
        </p:spPr>
        <p:txBody>
          <a:bodyPr/>
          <a:lstStyle/>
          <a:p>
            <a:br>
              <a:rPr lang="es-MX" sz="2000" b="1" dirty="0"/>
            </a:br>
            <a:br>
              <a:rPr lang="es-MX" sz="2000" b="1" dirty="0"/>
            </a:br>
            <a:r>
              <a:rPr lang="es-MX" sz="2000" b="1" dirty="0">
                <a:latin typeface="Century Schoolbook" pitchFamily="18" charset="0"/>
              </a:rPr>
              <a:t>ORGANIGRAMA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186766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 de flecha"/>
          <p:cNvCxnSpPr/>
          <p:nvPr/>
        </p:nvCxnSpPr>
        <p:spPr>
          <a:xfrm flipH="1">
            <a:off x="5148064" y="2708920"/>
            <a:ext cx="2520280" cy="252028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352</TotalTime>
  <Words>64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Century Schoolbook</vt:lpstr>
      <vt:lpstr>Diseño predeterminado</vt:lpstr>
      <vt:lpstr>  ORGANIGRAMA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SECRETARIO ING. JUAN CARLOS BARBA GARCIA</dc:title>
  <dc:creator>UAIP</dc:creator>
  <cp:lastModifiedBy>UAIP</cp:lastModifiedBy>
  <cp:revision>25</cp:revision>
  <dcterms:created xsi:type="dcterms:W3CDTF">2010-05-20T16:06:40Z</dcterms:created>
  <dcterms:modified xsi:type="dcterms:W3CDTF">2018-11-07T22:53:16Z</dcterms:modified>
</cp:coreProperties>
</file>