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4500" cy="9906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54" autoAdjust="0"/>
    <p:restoredTop sz="94660"/>
  </p:normalViewPr>
  <p:slideViewPr>
    <p:cSldViewPr>
      <p:cViewPr varScale="1">
        <p:scale>
          <a:sx n="98" d="100"/>
          <a:sy n="98" d="100"/>
        </p:scale>
        <p:origin x="1314" y="90"/>
      </p:cViewPr>
      <p:guideLst>
        <p:guide orient="horz" pos="23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0A9-7D63-4DEE-A9BA-09383644E6E8}" type="datetimeFigureOut">
              <a:rPr lang="es-MX" smtClean="0"/>
              <a:t>02/10/2019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0B22F-7480-4008-9BD9-3FD9850BC33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154" y="116632"/>
            <a:ext cx="1469301" cy="1368152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42875" y="44450"/>
            <a:ext cx="9001125" cy="67691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383868" y="476672"/>
            <a:ext cx="2376264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419872" y="548680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C.P. CARLOS ALBERTO SERRANO JUAREZ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23528" y="1988840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YULIANA TRUJILLO CAMARGO</a:t>
            </a:r>
          </a:p>
          <a:p>
            <a:pPr algn="ctr"/>
            <a:r>
              <a:rPr lang="es-MX" sz="900" b="1" dirty="0" smtClean="0"/>
              <a:t>AREA ADMINISTRATIVA</a:t>
            </a:r>
            <a:endParaRPr lang="es-MX" sz="900" b="1" dirty="0"/>
          </a:p>
        </p:txBody>
      </p:sp>
      <p:cxnSp>
        <p:nvCxnSpPr>
          <p:cNvPr id="50" name="49 Conector recto"/>
          <p:cNvCxnSpPr/>
          <p:nvPr/>
        </p:nvCxnSpPr>
        <p:spPr>
          <a:xfrm>
            <a:off x="4572000" y="1268760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>
            <a:off x="1187624" y="1844824"/>
            <a:ext cx="70567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1331640" y="24208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1187624" y="1844824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1187624" y="2348880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57 Conector recto"/>
          <p:cNvCxnSpPr/>
          <p:nvPr/>
        </p:nvCxnSpPr>
        <p:spPr>
          <a:xfrm>
            <a:off x="3275856" y="1844824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13 CuadroTexto"/>
          <p:cNvSpPr txBox="1"/>
          <p:nvPr/>
        </p:nvSpPr>
        <p:spPr>
          <a:xfrm>
            <a:off x="107504" y="2492896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PC-6  ANTONIO MENA HERNANDEZ</a:t>
            </a:r>
          </a:p>
          <a:p>
            <a:pPr algn="ctr"/>
            <a:r>
              <a:rPr lang="es-MX" sz="900" b="1" dirty="0" smtClean="0"/>
              <a:t>ENCARGADO DEL SERVICIO SOCIAL</a:t>
            </a:r>
            <a:endParaRPr lang="es-MX" sz="900" b="1" dirty="0"/>
          </a:p>
        </p:txBody>
      </p:sp>
      <p:sp>
        <p:nvSpPr>
          <p:cNvPr id="56" name="13 CuadroTexto"/>
          <p:cNvSpPr txBox="1"/>
          <p:nvPr/>
        </p:nvSpPr>
        <p:spPr>
          <a:xfrm>
            <a:off x="107504" y="2996952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PC-8 JUAN CARLOS LUNA LOPEZ</a:t>
            </a:r>
          </a:p>
          <a:p>
            <a:pPr algn="ctr"/>
            <a:r>
              <a:rPr lang="es-MX" sz="900" b="1" dirty="0" smtClean="0"/>
              <a:t>MANTENIMIENTO DE UNIDADES</a:t>
            </a:r>
            <a:endParaRPr lang="es-MX" sz="900" b="1" dirty="0"/>
          </a:p>
        </p:txBody>
      </p:sp>
      <p:sp>
        <p:nvSpPr>
          <p:cNvPr id="57" name="13 CuadroTexto"/>
          <p:cNvSpPr txBox="1"/>
          <p:nvPr/>
        </p:nvSpPr>
        <p:spPr>
          <a:xfrm>
            <a:off x="107504" y="3501008"/>
            <a:ext cx="201622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PC-9 ALEJANDRO PEREZ HERNANDEZ</a:t>
            </a:r>
          </a:p>
          <a:p>
            <a:pPr algn="ctr"/>
            <a:r>
              <a:rPr lang="es-MX" sz="900" b="1" dirty="0" smtClean="0"/>
              <a:t>CONTROL DE INVENTARIOS</a:t>
            </a:r>
            <a:endParaRPr lang="es-MX" sz="900" b="1" dirty="0"/>
          </a:p>
        </p:txBody>
      </p:sp>
      <p:sp>
        <p:nvSpPr>
          <p:cNvPr id="65" name="13 CuadroTexto"/>
          <p:cNvSpPr txBox="1"/>
          <p:nvPr/>
        </p:nvSpPr>
        <p:spPr>
          <a:xfrm>
            <a:off x="2123728" y="1988840"/>
            <a:ext cx="2232248" cy="5078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PC-2 CHRISTIAN TRUJILLO CAMARGO</a:t>
            </a:r>
          </a:p>
          <a:p>
            <a:pPr algn="ctr"/>
            <a:r>
              <a:rPr lang="es-MX" sz="900" dirty="0"/>
              <a:t>PC-10 </a:t>
            </a:r>
            <a:r>
              <a:rPr lang="es-MX" sz="900" dirty="0" smtClean="0"/>
              <a:t>TOMAS AURELIO VALVERDE ALVAREZ</a:t>
            </a:r>
            <a:endParaRPr lang="es-MX" sz="900" dirty="0"/>
          </a:p>
          <a:p>
            <a:pPr algn="ctr"/>
            <a:r>
              <a:rPr lang="es-MX" sz="900" b="1" dirty="0" smtClean="0"/>
              <a:t>PREVENCION</a:t>
            </a:r>
          </a:p>
        </p:txBody>
      </p:sp>
      <p:cxnSp>
        <p:nvCxnSpPr>
          <p:cNvPr id="66" name="80 Conector recto"/>
          <p:cNvCxnSpPr/>
          <p:nvPr/>
        </p:nvCxnSpPr>
        <p:spPr>
          <a:xfrm>
            <a:off x="1187624" y="2852936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80 Conector recto"/>
          <p:cNvCxnSpPr/>
          <p:nvPr/>
        </p:nvCxnSpPr>
        <p:spPr>
          <a:xfrm>
            <a:off x="1187624" y="3356992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80 Conector recto"/>
          <p:cNvCxnSpPr/>
          <p:nvPr/>
        </p:nvCxnSpPr>
        <p:spPr>
          <a:xfrm flipH="1">
            <a:off x="4355976" y="2204864"/>
            <a:ext cx="216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13 CuadroTexto"/>
          <p:cNvSpPr txBox="1"/>
          <p:nvPr/>
        </p:nvSpPr>
        <p:spPr>
          <a:xfrm>
            <a:off x="2771800" y="2708920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CAPACITACION INTERNA</a:t>
            </a:r>
          </a:p>
          <a:p>
            <a:pPr algn="ctr"/>
            <a:endParaRPr lang="es-MX" sz="900" dirty="0" smtClean="0"/>
          </a:p>
        </p:txBody>
      </p:sp>
      <p:sp>
        <p:nvSpPr>
          <p:cNvPr id="70" name="13 CuadroTexto"/>
          <p:cNvSpPr txBox="1"/>
          <p:nvPr/>
        </p:nvSpPr>
        <p:spPr>
          <a:xfrm>
            <a:off x="2771800" y="3356992"/>
            <a:ext cx="14401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CAPACITACION EXTERNA</a:t>
            </a:r>
          </a:p>
          <a:p>
            <a:pPr algn="ctr"/>
            <a:endParaRPr lang="es-MX" sz="900" dirty="0" smtClean="0"/>
          </a:p>
        </p:txBody>
      </p:sp>
      <p:sp>
        <p:nvSpPr>
          <p:cNvPr id="71" name="13 CuadroTexto"/>
          <p:cNvSpPr txBox="1"/>
          <p:nvPr/>
        </p:nvSpPr>
        <p:spPr>
          <a:xfrm>
            <a:off x="4788024" y="2636912"/>
            <a:ext cx="2016224" cy="7848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° INFRAESTRUCTURA HIDRAULICA</a:t>
            </a:r>
          </a:p>
          <a:p>
            <a:pPr algn="ctr"/>
            <a:r>
              <a:rPr lang="es-MX" sz="900" dirty="0" smtClean="0"/>
              <a:t>° REVISION DE SEGURIDAD</a:t>
            </a:r>
          </a:p>
          <a:p>
            <a:pPr algn="ctr"/>
            <a:r>
              <a:rPr lang="es-MX" sz="900" dirty="0" smtClean="0"/>
              <a:t>° ANALISIS DE RIESGOS</a:t>
            </a:r>
          </a:p>
          <a:p>
            <a:pPr algn="ctr"/>
            <a:r>
              <a:rPr lang="es-MX" sz="900" dirty="0" smtClean="0"/>
              <a:t>° REVISION DE PROGRAMAS INTERNOS</a:t>
            </a:r>
          </a:p>
          <a:p>
            <a:pPr algn="ctr"/>
            <a:endParaRPr lang="es-MX" sz="900" dirty="0" smtClean="0"/>
          </a:p>
        </p:txBody>
      </p:sp>
      <p:sp>
        <p:nvSpPr>
          <p:cNvPr id="72" name="13 CuadroTexto"/>
          <p:cNvSpPr txBox="1"/>
          <p:nvPr/>
        </p:nvSpPr>
        <p:spPr>
          <a:xfrm>
            <a:off x="4860032" y="3645024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PC-5 ABRAHAM CAMARGO QUIROZ</a:t>
            </a:r>
            <a:endParaRPr lang="es-MX" sz="900" dirty="0"/>
          </a:p>
          <a:p>
            <a:pPr algn="ctr"/>
            <a:r>
              <a:rPr lang="es-MX" sz="900" b="1" dirty="0" smtClean="0"/>
              <a:t>REVISIÓN DE SEGURIDAD </a:t>
            </a:r>
          </a:p>
        </p:txBody>
      </p:sp>
      <p:sp>
        <p:nvSpPr>
          <p:cNvPr id="73" name="13 CuadroTexto"/>
          <p:cNvSpPr txBox="1"/>
          <p:nvPr/>
        </p:nvSpPr>
        <p:spPr>
          <a:xfrm>
            <a:off x="4788024" y="2060848"/>
            <a:ext cx="1800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PC-4 GERARDO LOPEZ ALVARADO</a:t>
            </a:r>
          </a:p>
          <a:p>
            <a:pPr algn="ctr"/>
            <a:r>
              <a:rPr lang="es-MX" sz="900" b="1" dirty="0" smtClean="0"/>
              <a:t>ATLAS DE RIESGO</a:t>
            </a:r>
          </a:p>
        </p:txBody>
      </p:sp>
      <p:sp>
        <p:nvSpPr>
          <p:cNvPr id="74" name="13 CuadroTexto"/>
          <p:cNvSpPr txBox="1"/>
          <p:nvPr/>
        </p:nvSpPr>
        <p:spPr>
          <a:xfrm>
            <a:off x="7092280" y="2780928"/>
            <a:ext cx="19442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PC-6 ANTONIO MENA HERNANDEZ</a:t>
            </a:r>
          </a:p>
          <a:p>
            <a:pPr algn="ctr"/>
            <a:r>
              <a:rPr lang="es-MX" sz="900" b="1" dirty="0" smtClean="0"/>
              <a:t>GRUPO VOLUNTARIADO</a:t>
            </a:r>
          </a:p>
        </p:txBody>
      </p:sp>
      <p:cxnSp>
        <p:nvCxnSpPr>
          <p:cNvPr id="76" name="80 Conector recto"/>
          <p:cNvCxnSpPr/>
          <p:nvPr/>
        </p:nvCxnSpPr>
        <p:spPr>
          <a:xfrm flipV="1">
            <a:off x="3491880" y="3068961"/>
            <a:ext cx="0" cy="2880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80 Conector recto"/>
          <p:cNvCxnSpPr/>
          <p:nvPr/>
        </p:nvCxnSpPr>
        <p:spPr>
          <a:xfrm>
            <a:off x="4211960" y="2924944"/>
            <a:ext cx="360040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80 Conector recto"/>
          <p:cNvCxnSpPr/>
          <p:nvPr/>
        </p:nvCxnSpPr>
        <p:spPr>
          <a:xfrm flipV="1">
            <a:off x="4572000" y="2204864"/>
            <a:ext cx="8674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80 Conector recto"/>
          <p:cNvCxnSpPr/>
          <p:nvPr/>
        </p:nvCxnSpPr>
        <p:spPr>
          <a:xfrm flipV="1">
            <a:off x="5796136" y="1844824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80 Conector recto"/>
          <p:cNvCxnSpPr/>
          <p:nvPr/>
        </p:nvCxnSpPr>
        <p:spPr>
          <a:xfrm flipV="1">
            <a:off x="5796136" y="2420888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80 Conector recto"/>
          <p:cNvCxnSpPr/>
          <p:nvPr/>
        </p:nvCxnSpPr>
        <p:spPr>
          <a:xfrm>
            <a:off x="5796136" y="3429000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80 Conector recto"/>
          <p:cNvCxnSpPr/>
          <p:nvPr/>
        </p:nvCxnSpPr>
        <p:spPr>
          <a:xfrm flipV="1">
            <a:off x="8244408" y="2636912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13 CuadroTexto"/>
          <p:cNvSpPr txBox="1"/>
          <p:nvPr/>
        </p:nvSpPr>
        <p:spPr>
          <a:xfrm>
            <a:off x="7308304" y="3284984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PC-8 JUAN CARLOS LUNA LOPEZ</a:t>
            </a:r>
          </a:p>
          <a:p>
            <a:pPr algn="ctr"/>
            <a:r>
              <a:rPr lang="es-MX" sz="900" b="1" dirty="0" smtClean="0"/>
              <a:t>RADIO COMUNICACIÓN</a:t>
            </a:r>
          </a:p>
        </p:txBody>
      </p:sp>
      <p:sp>
        <p:nvSpPr>
          <p:cNvPr id="106" name="13 CuadroTexto"/>
          <p:cNvSpPr txBox="1"/>
          <p:nvPr/>
        </p:nvSpPr>
        <p:spPr>
          <a:xfrm>
            <a:off x="6948264" y="1988840"/>
            <a:ext cx="208823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PC-3 CARLOS GONZALEZ VALENZUELA</a:t>
            </a:r>
          </a:p>
          <a:p>
            <a:pPr algn="ctr"/>
            <a:r>
              <a:rPr lang="es-MX" sz="900" dirty="0" smtClean="0"/>
              <a:t>PC-7 CESAR RAMIREZ ORTIZ</a:t>
            </a:r>
          </a:p>
          <a:p>
            <a:pPr algn="ctr"/>
            <a:r>
              <a:rPr lang="es-MX" sz="900" dirty="0" smtClean="0"/>
              <a:t>PC-8 JUAN CARLOS LUNA LOPEZ</a:t>
            </a:r>
            <a:endParaRPr lang="es-MX" sz="900" dirty="0"/>
          </a:p>
          <a:p>
            <a:pPr algn="ctr"/>
            <a:r>
              <a:rPr lang="es-MX" sz="900" b="1" dirty="0" smtClean="0"/>
              <a:t>OPERATIVO</a:t>
            </a:r>
          </a:p>
        </p:txBody>
      </p:sp>
      <p:cxnSp>
        <p:nvCxnSpPr>
          <p:cNvPr id="107" name="80 Conector recto"/>
          <p:cNvCxnSpPr/>
          <p:nvPr/>
        </p:nvCxnSpPr>
        <p:spPr>
          <a:xfrm flipV="1">
            <a:off x="8244408" y="1844824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80 Conector recto"/>
          <p:cNvCxnSpPr/>
          <p:nvPr/>
        </p:nvCxnSpPr>
        <p:spPr>
          <a:xfrm flipV="1">
            <a:off x="8244408" y="3645349"/>
            <a:ext cx="0" cy="1440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80 Conector recto"/>
          <p:cNvCxnSpPr/>
          <p:nvPr/>
        </p:nvCxnSpPr>
        <p:spPr>
          <a:xfrm flipV="1">
            <a:off x="8244408" y="314096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13 CuadroTexto"/>
          <p:cNvSpPr txBox="1"/>
          <p:nvPr/>
        </p:nvSpPr>
        <p:spPr>
          <a:xfrm>
            <a:off x="7524328" y="3789363"/>
            <a:ext cx="1440160" cy="2308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dirty="0" smtClean="0"/>
              <a:t>PERSONAL VOLUNTARIO</a:t>
            </a:r>
            <a:endParaRPr lang="es-MX" sz="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108</Words>
  <Application>Microsoft Office PowerPoint</Application>
  <PresentationFormat>Presentación en pantalla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PROTECCION CIVIL</dc:creator>
  <cp:lastModifiedBy>123</cp:lastModifiedBy>
  <cp:revision>36</cp:revision>
  <cp:lastPrinted>2019-06-13T17:52:01Z</cp:lastPrinted>
  <dcterms:created xsi:type="dcterms:W3CDTF">2015-05-13T19:05:44Z</dcterms:created>
  <dcterms:modified xsi:type="dcterms:W3CDTF">2019-10-02T19:51:25Z</dcterms:modified>
</cp:coreProperties>
</file>