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29/11/2019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29/11/2019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51520" y="803395"/>
            <a:ext cx="8640960" cy="287528"/>
          </a:xfrm>
        </p:spPr>
        <p:txBody>
          <a:bodyPr/>
          <a:lstStyle/>
          <a:p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REHABILITACIÓN DE CANTERA EN LA BASE DEL QUIOSCO DEL JARDIN PRINCIPAL DE CABECERA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MUNICIPAL.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$ 177,016.00</a:t>
            </a: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452192"/>
            <a:ext cx="47079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TRABAJOS</a:t>
            </a:r>
          </a:p>
          <a:p>
            <a:pPr algn="just"/>
            <a:endParaRPr lang="es-MX" sz="1200" b="1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DEMOLICION ESPESOR SUPERIOR Y NIVELADO DE ESCALONES, PERALTE Y HUELLA A BASE DE MORTERO CEMENTO </a:t>
            </a:r>
            <a:r>
              <a:rPr lang="es-MX" sz="1200" dirty="0" smtClean="0"/>
              <a:t>ARENA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APLANADO EN MURO DE 2 CM., DE ESPESOR A BASE DE MORTERO CEMENTO-ARENA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SUMINISTRO Y COLOCACION DE PINTURA VINILICA CALIDAD PREMIUM BERELEX SATINADA CALIDAD 10 AÑOS EN </a:t>
            </a:r>
            <a:r>
              <a:rPr lang="es-MX" sz="1200" dirty="0" smtClean="0"/>
              <a:t>MUROS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REFORZADO DE BARANDAL DE HERRERIA ESPECIALMENTE EN 7 PUNTOS COLOCADO DE ESCUADRAS DE ACERO A BASE DE SOLERA DE 1" X </a:t>
            </a:r>
            <a:r>
              <a:rPr lang="es-MX" sz="1200" dirty="0" smtClean="0"/>
              <a:t>1/8“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SUMINISTRO E INSTALACIÓN DE CORNISA DE CANTERA ROSA, DE 30 CMS DE ANCHO PROMEDIO, 10 CMS DE ESPESOR </a:t>
            </a:r>
            <a:r>
              <a:rPr lang="es-MX" sz="1200" dirty="0" smtClean="0"/>
              <a:t>TOTAL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SUMINISTRO E INSTALACIÓN DE ESCALÓN, DE CANTERA ROSA, DE 36 CMS DE ANCHO PROMEDIO, 5 CMS DE ESPESOR </a:t>
            </a:r>
            <a:r>
              <a:rPr lang="es-MX" sz="1200" dirty="0" smtClean="0"/>
              <a:t>TOTAL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SUMINISTRO E INSTALACION DE FRENTE PERALTE ESCALON  DE 13 CM ALTURA PROMEDIO X 80CM DE LARGO Y 5 CM DE </a:t>
            </a:r>
            <a:r>
              <a:rPr lang="es-MX" sz="1200" dirty="0" smtClean="0"/>
              <a:t>ESPESOR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SUMINISTRO Y COLOCACION DE CANTERA </a:t>
            </a:r>
            <a:r>
              <a:rPr lang="es-MX" sz="1200" dirty="0" smtClean="0"/>
              <a:t>RECTANGULAR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SUMINISTRO Y COLOCACION DE CANTERA EN FORMA DE </a:t>
            </a:r>
            <a:r>
              <a:rPr lang="es-MX" sz="1200" dirty="0" smtClean="0"/>
              <a:t>ROMBO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SUMINISTRO Y COLOCACION DE PILASTRA DE 0.50 BASE INF, 0.86 ALTURA, 0.25 BASE </a:t>
            </a:r>
            <a:r>
              <a:rPr lang="es-MX" sz="1200" dirty="0" smtClean="0"/>
              <a:t>SUPERIOR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SUMINISTRO Y APLICACIÓN DE SELLADOR REPELENTE DE AGUA Y EVITA FORMACION DE HONGOS EN ELEMENTOS DE CANTERA</a:t>
            </a:r>
            <a:endParaRPr lang="es-MX" sz="1200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656185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ABRIL - JUNIO</a:t>
            </a:r>
            <a:endParaRPr lang="es-MX" sz="11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" r="21283" b="11566"/>
          <a:stretch/>
        </p:blipFill>
        <p:spPr>
          <a:xfrm>
            <a:off x="5291152" y="1268760"/>
            <a:ext cx="3591676" cy="307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</TotalTime>
  <Words>228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REHABILITACIÓN DE CANTERA EN LA BASE DEL QUIOSCO DEL JARDIN PRINCIPAL DE CABECERA MUNICIPAL.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185</cp:revision>
  <cp:lastPrinted>2019-02-27T16:18:16Z</cp:lastPrinted>
  <dcterms:created xsi:type="dcterms:W3CDTF">2013-12-18T17:15:12Z</dcterms:created>
  <dcterms:modified xsi:type="dcterms:W3CDTF">2019-11-29T21:51:02Z</dcterms:modified>
</cp:coreProperties>
</file>