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953250" cy="9239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4660"/>
  </p:normalViewPr>
  <p:slideViewPr>
    <p:cSldViewPr>
      <p:cViewPr varScale="1">
        <p:scale>
          <a:sx n="106" d="100"/>
          <a:sy n="106" d="100"/>
        </p:scale>
        <p:origin x="2184" y="11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C98B67B-1D2D-4A6E-8A08-4D3AEC1F1381}" type="datetimeFigureOut">
              <a:rPr lang="es-MX" smtClean="0"/>
              <a:t>29/11/2019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8CE31C35-EE54-4041-8DF0-8739C3BDCD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138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FBAD84F-690C-44C8-80EB-E51FD01B4BBA}" type="datetimeFigureOut">
              <a:rPr lang="es-MX" smtClean="0"/>
              <a:t>29/11/2019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8" tIns="46259" rIns="92518" bIns="4625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326" y="4388645"/>
            <a:ext cx="5562600" cy="4157663"/>
          </a:xfrm>
          <a:prstGeom prst="rect">
            <a:avLst/>
          </a:prstGeom>
        </p:spPr>
        <p:txBody>
          <a:bodyPr vert="horz" lIns="92518" tIns="46259" rIns="92518" bIns="4625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4A811DD2-A4D6-4A04-A81D-FD5AEFA6A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691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C23221D3-19DB-40B2-AA85-34728A531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8640"/>
            <a:ext cx="1584176" cy="58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323528" y="6446763"/>
            <a:ext cx="8417026" cy="1308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cxnSp>
        <p:nvCxnSpPr>
          <p:cNvPr id="18" name="39 Conector recto"/>
          <p:cNvCxnSpPr/>
          <p:nvPr userDrawn="1"/>
        </p:nvCxnSpPr>
        <p:spPr>
          <a:xfrm>
            <a:off x="7219950" y="6311900"/>
            <a:ext cx="16346" cy="17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22265" y="6391130"/>
            <a:ext cx="1664535" cy="250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06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1</a:t>
            </a:fld>
            <a:r>
              <a:rPr lang="es-MX" dirty="0"/>
              <a:t> </a:t>
            </a:r>
            <a:r>
              <a:rPr lang="es-MX" dirty="0" smtClean="0"/>
              <a:t>DE 1</a:t>
            </a:r>
            <a:endParaRPr lang="es-MX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251520" y="803395"/>
            <a:ext cx="8640960" cy="287528"/>
          </a:xfrm>
        </p:spPr>
        <p:txBody>
          <a:bodyPr/>
          <a:lstStyle/>
          <a:p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REHABILITACIÓN DE CANTERA EN LA BASE DEL QUIOSCO DEL JARDIN PRINCIPAL DE CABECERA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MUNICIPAL.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2E98EB63-D6AD-4D28-9676-EEB42ECA6899}"/>
              </a:ext>
            </a:extLst>
          </p:cNvPr>
          <p:cNvSpPr txBox="1"/>
          <p:nvPr/>
        </p:nvSpPr>
        <p:spPr>
          <a:xfrm>
            <a:off x="323528" y="6391130"/>
            <a:ext cx="489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>
                <a:solidFill>
                  <a:schemeClr val="bg1"/>
                </a:solidFill>
              </a:rPr>
              <a:t>SAN FRANCISCO DEL RINCÓN, GTO.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="" xmlns:a16="http://schemas.microsoft.com/office/drawing/2014/main" id="{59FEE8A8-9DE9-4BDE-B207-4B1460CB0773}"/>
              </a:ext>
            </a:extLst>
          </p:cNvPr>
          <p:cNvSpPr txBox="1"/>
          <p:nvPr/>
        </p:nvSpPr>
        <p:spPr>
          <a:xfrm>
            <a:off x="368154" y="1107150"/>
            <a:ext cx="8417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 LA OBRA con IVA :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$ 177,016.00</a:t>
            </a:r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="" xmlns:a16="http://schemas.microsoft.com/office/drawing/2014/main" id="{59FEE8A8-9DE9-4BDE-B207-4B1460CB0773}"/>
              </a:ext>
            </a:extLst>
          </p:cNvPr>
          <p:cNvSpPr txBox="1"/>
          <p:nvPr/>
        </p:nvSpPr>
        <p:spPr>
          <a:xfrm>
            <a:off x="368154" y="1452192"/>
            <a:ext cx="47079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DESCRIPCION DE LOS TRABAJOS</a:t>
            </a:r>
          </a:p>
          <a:p>
            <a:pPr algn="just"/>
            <a:endParaRPr lang="es-MX" sz="1200" b="1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DEMOLICION ESPESOR SUPERIOR Y NIVELADO DE ESCALONES, PERALTE Y HUELLA A BASE DE MORTERO CEMENTO </a:t>
            </a:r>
            <a:r>
              <a:rPr lang="es-MX" sz="1200" dirty="0" smtClean="0"/>
              <a:t>ARENA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APLANADO EN MURO DE 2 CM., DE ESPESOR A BASE DE MORTERO CEMENTO-ARENA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SUMINISTRO Y COLOCACION DE PINTURA VINILICA CALIDAD PREMIUM BERELEX SATINADA CALIDAD 10 AÑOS EN </a:t>
            </a:r>
            <a:r>
              <a:rPr lang="es-MX" sz="1200" dirty="0" smtClean="0"/>
              <a:t>MUROS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REFORZADO DE BARANDAL DE HERRERIA ESPECIALMENTE EN 7 PUNTOS COLOCADO DE ESCUADRAS DE ACERO A BASE DE SOLERA DE 1" X </a:t>
            </a:r>
            <a:r>
              <a:rPr lang="es-MX" sz="1200" dirty="0" smtClean="0"/>
              <a:t>1/8“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SUMINISTRO E INSTALACIÓN DE CORNISA DE CANTERA ROSA, DE 30 CMS DE ANCHO PROMEDIO, 10 CMS DE ESPESOR </a:t>
            </a:r>
            <a:r>
              <a:rPr lang="es-MX" sz="1200" dirty="0" smtClean="0"/>
              <a:t>TOTAL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SUMINISTRO E INSTALACIÓN DE ESCALÓN, DE CANTERA ROSA, DE 36 CMS DE ANCHO PROMEDIO, 5 CMS DE ESPESOR </a:t>
            </a:r>
            <a:r>
              <a:rPr lang="es-MX" sz="1200" dirty="0" smtClean="0"/>
              <a:t>TOTAL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SUMINISTRO E INSTALACION DE FRENTE PERALTE ESCALON  DE 13 CM ALTURA PROMEDIO X 80CM DE LARGO Y 5 CM DE </a:t>
            </a:r>
            <a:r>
              <a:rPr lang="es-MX" sz="1200" dirty="0" smtClean="0"/>
              <a:t>ESPESOR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SUMINISTRO Y COLOCACION DE CANTERA </a:t>
            </a:r>
            <a:r>
              <a:rPr lang="es-MX" sz="1200" dirty="0" smtClean="0"/>
              <a:t>RECTANGULAR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SUMINISTRO Y COLOCACION DE CANTERA EN FORMA DE </a:t>
            </a:r>
            <a:r>
              <a:rPr lang="es-MX" sz="1200" dirty="0" smtClean="0"/>
              <a:t>ROMBO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SUMINISTRO Y COLOCACION DE PILASTRA DE 0.50 BASE INF, 0.86 ALTURA, 0.25 BASE </a:t>
            </a:r>
            <a:r>
              <a:rPr lang="es-MX" sz="1200" dirty="0" smtClean="0"/>
              <a:t>SUPERIOR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SUMINISTRO Y APLICACIÓN DE SELLADOR REPELENTE DE AGUA Y EVITA FORMACION DE HONGOS EN ELEMENTOS DE CANTERA</a:t>
            </a:r>
            <a:endParaRPr lang="es-MX" sz="1200" dirty="0" smtClean="0"/>
          </a:p>
        </p:txBody>
      </p:sp>
      <p:sp>
        <p:nvSpPr>
          <p:cNvPr id="5" name="CuadroTexto 4"/>
          <p:cNvSpPr txBox="1"/>
          <p:nvPr/>
        </p:nvSpPr>
        <p:spPr>
          <a:xfrm>
            <a:off x="4807378" y="240487"/>
            <a:ext cx="2304255" cy="30777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FICHA DE OBRA TERMINADA</a:t>
            </a:r>
            <a:endParaRPr lang="es-MX" sz="14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7227243" y="294805"/>
            <a:ext cx="1656185" cy="2616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1100" b="1" dirty="0" smtClean="0"/>
              <a:t>PERIODO ABRIL - JUNIO</a:t>
            </a:r>
            <a:endParaRPr lang="es-MX" sz="11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" r="21283" b="11566"/>
          <a:stretch/>
        </p:blipFill>
        <p:spPr>
          <a:xfrm>
            <a:off x="5291152" y="1268760"/>
            <a:ext cx="3591676" cy="307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6129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2471</TotalTime>
  <Words>228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de Office</vt:lpstr>
      <vt:lpstr>REHABILITACIÓN DE CANTERA EN LA BASE DEL QUIOSCO DEL JARDIN PRINCIPAL DE CABECERA MUNICIPAL.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Miguel Picón González</dc:creator>
  <cp:lastModifiedBy>Silvia</cp:lastModifiedBy>
  <cp:revision>185</cp:revision>
  <cp:lastPrinted>2019-02-27T16:18:16Z</cp:lastPrinted>
  <dcterms:created xsi:type="dcterms:W3CDTF">2013-12-18T17:15:12Z</dcterms:created>
  <dcterms:modified xsi:type="dcterms:W3CDTF">2019-11-29T21:51:02Z</dcterms:modified>
</cp:coreProperties>
</file>