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10" d="100"/>
          <a:sy n="110" d="100"/>
        </p:scale>
        <p:origin x="214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803394"/>
            <a:ext cx="8461652" cy="422561"/>
          </a:xfrm>
        </p:spPr>
        <p:txBody>
          <a:bodyPr/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AMPLIACIÓN DE ALUMBRADO PÚBLICO DE LA CALLE PRIVADA GRANADOS, COLONIA LA RIVERA.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49923" y="1265393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LA OBRA con IVA :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134,965.73</a:t>
            </a:r>
            <a:endParaRPr lang="es-MX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6840" y="4263479"/>
            <a:ext cx="8525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DESCRIPCION DE LOS TRABAJOS</a:t>
            </a:r>
          </a:p>
          <a:p>
            <a:endParaRPr lang="es-MX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REHABILITACION DE </a:t>
            </a:r>
            <a:r>
              <a:rPr lang="es-MX" sz="1200" dirty="0"/>
              <a:t>7</a:t>
            </a:r>
            <a:r>
              <a:rPr lang="es-MX" sz="1200" dirty="0" smtClean="0"/>
              <a:t> </a:t>
            </a:r>
            <a:r>
              <a:rPr lang="es-MX" sz="1200" dirty="0" smtClean="0"/>
              <a:t>LAMPARAS DE LAMPARAS TIPO 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</a:t>
            </a:r>
            <a:r>
              <a:rPr lang="es-MX" sz="1200" dirty="0" smtClean="0"/>
              <a:t>180.70 </a:t>
            </a:r>
            <a:r>
              <a:rPr lang="es-MX" sz="1200" dirty="0" smtClean="0"/>
              <a:t>ML DE CABLE NEUTRANEL 600 V (2+1.) CAL 4 AWG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CONTROL FOTOELECTRICO.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MUFA SECA.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</a:t>
            </a:r>
            <a:r>
              <a:rPr lang="es-MX" sz="1200" dirty="0" smtClean="0"/>
              <a:t>7 </a:t>
            </a:r>
            <a:r>
              <a:rPr lang="es-MX" sz="1200" dirty="0" smtClean="0"/>
              <a:t>POSTES </a:t>
            </a:r>
            <a:r>
              <a:rPr lang="es-MX" sz="1200" dirty="0" smtClean="0"/>
              <a:t>CONICOS CIRCULAR METALICO DE 7 MTS.</a:t>
            </a:r>
            <a:endParaRPr lang="es-MX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807378" y="240487"/>
            <a:ext cx="2304255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FICHA DE OBRA TERMINADA</a:t>
            </a:r>
            <a:endParaRPr lang="es-MX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164289" y="294805"/>
            <a:ext cx="1719140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PERIODO </a:t>
            </a:r>
            <a:r>
              <a:rPr lang="es-MX" sz="1100" b="1" dirty="0" smtClean="0"/>
              <a:t>JULIO- OCTUBRE</a:t>
            </a:r>
            <a:endParaRPr lang="es-MX" sz="11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18012"/>
            <a:ext cx="1621339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78" y="1644484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89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1_Tema de Office</vt:lpstr>
      <vt:lpstr>AMPLIACIÓN DE ALUMBRADO PÚBLICO DE LA CALLE PRIVADA GRANADOS, COLONIA LA RIVERA.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OBRAS-PC-04</cp:lastModifiedBy>
  <cp:revision>190</cp:revision>
  <cp:lastPrinted>2019-02-27T16:18:16Z</cp:lastPrinted>
  <dcterms:created xsi:type="dcterms:W3CDTF">2013-12-18T17:15:12Z</dcterms:created>
  <dcterms:modified xsi:type="dcterms:W3CDTF">2019-11-05T16:33:25Z</dcterms:modified>
</cp:coreProperties>
</file>