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109" d="100"/>
          <a:sy n="109" d="100"/>
        </p:scale>
        <p:origin x="2178" y="11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05/11/2019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68154" y="743079"/>
            <a:ext cx="8417026" cy="347844"/>
          </a:xfrm>
        </p:spPr>
        <p:txBody>
          <a:bodyPr/>
          <a:lstStyle/>
          <a:p>
            <a:r>
              <a:rPr lang="es-ES" sz="1200" b="1" dirty="0"/>
              <a:t>ELABORACIÓN DE 16 PROYECTOS EJECUTIVOS DE PAVIMENTACIÓN DE VIALIDADES EN ZONAS DE ATENCIÓN PRIORITARIA EN EL MUNICIPIO DE SAN FRANCISCO DEL RINCÓN, GTO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368154" y="1107150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$259,200.00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xmlns="" id="{59FEE8A8-9DE9-4BDE-B207-4B1460CB0773}"/>
              </a:ext>
            </a:extLst>
          </p:cNvPr>
          <p:cNvSpPr txBox="1"/>
          <p:nvPr/>
        </p:nvSpPr>
        <p:spPr>
          <a:xfrm>
            <a:off x="233563" y="5083378"/>
            <a:ext cx="85256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DESCRIPCION DE LOS TRABAJOS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L</a:t>
            </a:r>
            <a:r>
              <a:rPr lang="es-ES" sz="1200" dirty="0" smtClean="0"/>
              <a:t>evantamiento </a:t>
            </a:r>
            <a:r>
              <a:rPr lang="es-ES" sz="1200" dirty="0"/>
              <a:t>topográfico con aparatos de precisión, </a:t>
            </a:r>
            <a:r>
              <a:rPr lang="es-ES" sz="1200" dirty="0" smtClean="0"/>
              <a:t>estaciones </a:t>
            </a:r>
            <a:r>
              <a:rPr lang="es-ES" sz="1200" dirty="0"/>
              <a:t>a cada 20 </a:t>
            </a:r>
            <a:r>
              <a:rPr lang="es-ES" sz="1200" dirty="0" smtClean="0"/>
              <a:t>metros, bancos de nivel en zona de proyecto.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/>
              <a:t>Proyecto definitivo de solución geométrica en base a ejes propuestos con datos de rasantes y espesores, números generadores.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/>
              <a:t>Señalamiento horizontal y vertical.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/>
              <a:t>Catálogo de conceptos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smtClean="0"/>
              <a:t>Integración de expediente del proyecto. </a:t>
            </a:r>
            <a:endParaRPr lang="es-MX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200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4629660" y="252902"/>
            <a:ext cx="2304255" cy="30777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FICHA DE OBRA TERMINADA</a:t>
            </a:r>
            <a:endParaRPr lang="es-MX" sz="1400" b="1" dirty="0"/>
          </a:p>
        </p:txBody>
      </p:sp>
      <p:sp>
        <p:nvSpPr>
          <p:cNvPr id="10" name="CuadroTexto 9"/>
          <p:cNvSpPr txBox="1"/>
          <p:nvPr/>
        </p:nvSpPr>
        <p:spPr>
          <a:xfrm>
            <a:off x="7022265" y="294805"/>
            <a:ext cx="2014231" cy="2616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PERIODO JULIO - SEPTIEMBRE</a:t>
            </a:r>
            <a:endParaRPr lang="es-MX" sz="1100" b="1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39" y="1384149"/>
            <a:ext cx="1945283" cy="130528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97" y="2833562"/>
            <a:ext cx="1914925" cy="127056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6601" y="1404859"/>
            <a:ext cx="2044946" cy="1305285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33619" y="1393641"/>
            <a:ext cx="2063756" cy="132431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47814" y="2844572"/>
            <a:ext cx="2053733" cy="1312053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8563" y="1409188"/>
            <a:ext cx="2058579" cy="1308766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06249" y="2833562"/>
            <a:ext cx="2091126" cy="1298531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38563" y="2864519"/>
            <a:ext cx="2046617" cy="129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</TotalTime>
  <Words>110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ELABORACIÓN DE 16 PROYECTOS EJECUTIVOS DE PAVIMENTACIÓN DE VIALIDADES EN ZONAS DE ATENCIÓN PRIORITARIA EN EL MUNICIPIO DE SAN FRANCISCO DEL RINCÓN, GTO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Direccion de obras publicas municipio san francisco</cp:lastModifiedBy>
  <cp:revision>186</cp:revision>
  <cp:lastPrinted>2019-02-27T16:18:16Z</cp:lastPrinted>
  <dcterms:created xsi:type="dcterms:W3CDTF">2013-12-18T17:15:12Z</dcterms:created>
  <dcterms:modified xsi:type="dcterms:W3CDTF">2019-11-05T16:31:02Z</dcterms:modified>
</cp:coreProperties>
</file>