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3"/>
  </p:notesMasterIdLst>
  <p:handoutMasterIdLst>
    <p:handoutMasterId r:id="rId4"/>
  </p:handoutMasterIdLst>
  <p:sldIdLst>
    <p:sldId id="265" r:id="rId2"/>
  </p:sldIdLst>
  <p:sldSz cx="9144000" cy="6858000" type="screen4x3"/>
  <p:notesSz cx="6953250" cy="923925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000"/>
    <a:srgbClr val="00B05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202B0CA-FC54-4496-8BCA-5EF66A818D29}" styleName="Estilo oscuro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893" autoAdjust="0"/>
    <p:restoredTop sz="94660"/>
  </p:normalViewPr>
  <p:slideViewPr>
    <p:cSldViewPr>
      <p:cViewPr varScale="1">
        <p:scale>
          <a:sx n="109" d="100"/>
          <a:sy n="109" d="100"/>
        </p:scale>
        <p:origin x="2178" y="114"/>
      </p:cViewPr>
      <p:guideLst>
        <p:guide orient="horz" pos="2160"/>
        <p:guide pos="2880"/>
      </p:guideLst>
    </p:cSldViewPr>
  </p:slideViewPr>
  <p:notesTextViewPr>
    <p:cViewPr>
      <p:scale>
        <a:sx n="150" d="100"/>
        <a:sy n="150" d="100"/>
      </p:scale>
      <p:origin x="0" y="0"/>
    </p:cViewPr>
  </p:notesTextViewPr>
  <p:notesViewPr>
    <p:cSldViewPr>
      <p:cViewPr varScale="1">
        <p:scale>
          <a:sx n="70" d="100"/>
          <a:sy n="70" d="100"/>
        </p:scale>
        <p:origin x="2766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3" y="1"/>
            <a:ext cx="3013075" cy="461963"/>
          </a:xfrm>
          <a:prstGeom prst="rect">
            <a:avLst/>
          </a:prstGeom>
        </p:spPr>
        <p:txBody>
          <a:bodyPr vert="horz" lIns="92518" tIns="46259" rIns="92518" bIns="46259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938567" y="1"/>
            <a:ext cx="3013075" cy="461963"/>
          </a:xfrm>
          <a:prstGeom prst="rect">
            <a:avLst/>
          </a:prstGeom>
        </p:spPr>
        <p:txBody>
          <a:bodyPr vert="horz" lIns="92518" tIns="46259" rIns="92518" bIns="46259" rtlCol="0"/>
          <a:lstStyle>
            <a:lvl1pPr algn="r">
              <a:defRPr sz="1200"/>
            </a:lvl1pPr>
          </a:lstStyle>
          <a:p>
            <a:fld id="{3C98B67B-1D2D-4A6E-8A08-4D3AEC1F1381}" type="datetimeFigureOut">
              <a:rPr lang="es-MX" smtClean="0"/>
              <a:t>05/11/2019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3" y="8775685"/>
            <a:ext cx="3013075" cy="461963"/>
          </a:xfrm>
          <a:prstGeom prst="rect">
            <a:avLst/>
          </a:prstGeom>
        </p:spPr>
        <p:txBody>
          <a:bodyPr vert="horz" lIns="92518" tIns="46259" rIns="92518" bIns="46259" rtlCol="0" anchor="b"/>
          <a:lstStyle>
            <a:lvl1pPr algn="l">
              <a:defRPr sz="1200"/>
            </a:lvl1pPr>
          </a:lstStyle>
          <a:p>
            <a:r>
              <a:rPr lang="es-MX"/>
              <a:t>REPORTE FOTOGRÁFICO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938567" y="8775685"/>
            <a:ext cx="3013075" cy="461963"/>
          </a:xfrm>
          <a:prstGeom prst="rect">
            <a:avLst/>
          </a:prstGeom>
        </p:spPr>
        <p:txBody>
          <a:bodyPr vert="horz" lIns="92518" tIns="46259" rIns="92518" bIns="46259" rtlCol="0" anchor="b"/>
          <a:lstStyle>
            <a:lvl1pPr algn="r">
              <a:defRPr sz="1200"/>
            </a:lvl1pPr>
          </a:lstStyle>
          <a:p>
            <a:fld id="{8CE31C35-EE54-4041-8DF0-8739C3BDCDA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4813831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3" y="1"/>
            <a:ext cx="3013075" cy="461963"/>
          </a:xfrm>
          <a:prstGeom prst="rect">
            <a:avLst/>
          </a:prstGeom>
        </p:spPr>
        <p:txBody>
          <a:bodyPr vert="horz" lIns="92518" tIns="46259" rIns="92518" bIns="46259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38567" y="1"/>
            <a:ext cx="3013075" cy="461963"/>
          </a:xfrm>
          <a:prstGeom prst="rect">
            <a:avLst/>
          </a:prstGeom>
        </p:spPr>
        <p:txBody>
          <a:bodyPr vert="horz" lIns="92518" tIns="46259" rIns="92518" bIns="46259" rtlCol="0"/>
          <a:lstStyle>
            <a:lvl1pPr algn="r">
              <a:defRPr sz="1200"/>
            </a:lvl1pPr>
          </a:lstStyle>
          <a:p>
            <a:fld id="{3FBAD84F-690C-44C8-80EB-E51FD01B4BBA}" type="datetimeFigureOut">
              <a:rPr lang="es-MX" smtClean="0"/>
              <a:t>05/11/2019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692150"/>
            <a:ext cx="4619625" cy="34655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518" tIns="46259" rIns="92518" bIns="46259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95326" y="4388645"/>
            <a:ext cx="5562600" cy="4157663"/>
          </a:xfrm>
          <a:prstGeom prst="rect">
            <a:avLst/>
          </a:prstGeom>
        </p:spPr>
        <p:txBody>
          <a:bodyPr vert="horz" lIns="92518" tIns="46259" rIns="92518" bIns="46259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3" y="8775685"/>
            <a:ext cx="3013075" cy="461963"/>
          </a:xfrm>
          <a:prstGeom prst="rect">
            <a:avLst/>
          </a:prstGeom>
        </p:spPr>
        <p:txBody>
          <a:bodyPr vert="horz" lIns="92518" tIns="46259" rIns="92518" bIns="46259" rtlCol="0" anchor="b"/>
          <a:lstStyle>
            <a:lvl1pPr algn="l">
              <a:defRPr sz="1200"/>
            </a:lvl1pPr>
          </a:lstStyle>
          <a:p>
            <a:r>
              <a:rPr lang="es-MX"/>
              <a:t>REPORTE FOTOGRÁFICO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38567" y="8775685"/>
            <a:ext cx="3013075" cy="461963"/>
          </a:xfrm>
          <a:prstGeom prst="rect">
            <a:avLst/>
          </a:prstGeom>
        </p:spPr>
        <p:txBody>
          <a:bodyPr vert="horz" lIns="92518" tIns="46259" rIns="92518" bIns="46259" rtlCol="0" anchor="b"/>
          <a:lstStyle>
            <a:lvl1pPr algn="r">
              <a:defRPr sz="1200"/>
            </a:lvl1pPr>
          </a:lstStyle>
          <a:p>
            <a:fld id="{4A811DD2-A4D6-4A04-A81D-FD5AEFA6A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4869159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48BB1A-16BE-4F15-95A0-F7CE66F5600F}" type="slidenum">
              <a:rPr lang="es-MX" smtClean="0"/>
              <a:pPr/>
              <a:t>‹Nº›</a:t>
            </a:fld>
            <a:endParaRPr lang="es-MX" dirty="0"/>
          </a:p>
        </p:txBody>
      </p:sp>
      <p:sp>
        <p:nvSpPr>
          <p:cNvPr id="5" name="1 Marcador de título"/>
          <p:cNvSpPr>
            <a:spLocks noGrp="1"/>
          </p:cNvSpPr>
          <p:nvPr>
            <p:ph type="title"/>
          </p:nvPr>
        </p:nvSpPr>
        <p:spPr>
          <a:xfrm>
            <a:off x="395536" y="896377"/>
            <a:ext cx="8417026" cy="228368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MX" dirty="0"/>
              <a:t>x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xmlns="" id="{C23221D3-19DB-40B2-AA85-34728A53198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188640"/>
            <a:ext cx="1584176" cy="5824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74467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5 Rectángulo"/>
          <p:cNvSpPr/>
          <p:nvPr userDrawn="1"/>
        </p:nvSpPr>
        <p:spPr>
          <a:xfrm>
            <a:off x="323528" y="6446763"/>
            <a:ext cx="8417026" cy="130871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95536" y="896377"/>
            <a:ext cx="8417026" cy="228368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MX" dirty="0"/>
              <a:t>x</a:t>
            </a:r>
          </a:p>
        </p:txBody>
      </p:sp>
      <p:cxnSp>
        <p:nvCxnSpPr>
          <p:cNvPr id="18" name="39 Conector recto"/>
          <p:cNvCxnSpPr/>
          <p:nvPr userDrawn="1"/>
        </p:nvCxnSpPr>
        <p:spPr>
          <a:xfrm>
            <a:off x="7219950" y="6311900"/>
            <a:ext cx="16346" cy="1773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22265" y="6391130"/>
            <a:ext cx="1664535" cy="2505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fld id="{D148BB1A-16BE-4F15-95A0-F7CE66F5600F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990660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1600" b="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48BB1A-16BE-4F15-95A0-F7CE66F5600F}" type="slidenum">
              <a:rPr lang="es-MX" smtClean="0"/>
              <a:pPr/>
              <a:t>1</a:t>
            </a:fld>
            <a:r>
              <a:rPr lang="es-MX" dirty="0"/>
              <a:t> </a:t>
            </a:r>
            <a:r>
              <a:rPr lang="es-MX" dirty="0" smtClean="0"/>
              <a:t>DE 1</a:t>
            </a:r>
            <a:endParaRPr lang="es-MX" dirty="0"/>
          </a:p>
        </p:txBody>
      </p:sp>
      <p:sp>
        <p:nvSpPr>
          <p:cNvPr id="13" name="Título 12"/>
          <p:cNvSpPr>
            <a:spLocks noGrp="1"/>
          </p:cNvSpPr>
          <p:nvPr>
            <p:ph type="title"/>
          </p:nvPr>
        </p:nvSpPr>
        <p:spPr>
          <a:xfrm>
            <a:off x="368154" y="743079"/>
            <a:ext cx="8417026" cy="347844"/>
          </a:xfrm>
        </p:spPr>
        <p:txBody>
          <a:bodyPr/>
          <a:lstStyle/>
          <a:p>
            <a:r>
              <a:rPr lang="es-ES" sz="1200" b="1" dirty="0"/>
              <a:t>ELABORACIÓN DE 16 PROYECTOS EJECUTIVOS DE PAVIMENTACIÓN DE VIALIDADES EN ZONAS DE ATENCIÓN PRIORITARIA EN EL MUNICIPIO DE SAN FRANCISCO DEL RINCÓN, GTO</a:t>
            </a:r>
            <a:endParaRPr lang="es-MX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xmlns="" id="{2E98EB63-D6AD-4D28-9676-EEB42ECA6899}"/>
              </a:ext>
            </a:extLst>
          </p:cNvPr>
          <p:cNvSpPr txBox="1"/>
          <p:nvPr/>
        </p:nvSpPr>
        <p:spPr>
          <a:xfrm>
            <a:off x="323528" y="6391130"/>
            <a:ext cx="489654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050" b="1" dirty="0">
                <a:solidFill>
                  <a:schemeClr val="bg1"/>
                </a:solidFill>
              </a:rPr>
              <a:t>SAN FRANCISCO DEL RINCÓN, GTO.</a:t>
            </a:r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xmlns="" id="{59FEE8A8-9DE9-4BDE-B207-4B1460CB0773}"/>
              </a:ext>
            </a:extLst>
          </p:cNvPr>
          <p:cNvSpPr txBox="1"/>
          <p:nvPr/>
        </p:nvSpPr>
        <p:spPr>
          <a:xfrm>
            <a:off x="368154" y="1107150"/>
            <a:ext cx="84170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PRESUPUESTO 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DE LA OBRA con IVA : </a:t>
            </a:r>
            <a:r>
              <a:rPr lang="es-MX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$259,200.00</a:t>
            </a:r>
          </a:p>
        </p:txBody>
      </p:sp>
      <p:sp>
        <p:nvSpPr>
          <p:cNvPr id="37" name="CuadroTexto 36">
            <a:extLst>
              <a:ext uri="{FF2B5EF4-FFF2-40B4-BE49-F238E27FC236}">
                <a16:creationId xmlns:a16="http://schemas.microsoft.com/office/drawing/2014/main" xmlns="" id="{59FEE8A8-9DE9-4BDE-B207-4B1460CB0773}"/>
              </a:ext>
            </a:extLst>
          </p:cNvPr>
          <p:cNvSpPr txBox="1"/>
          <p:nvPr/>
        </p:nvSpPr>
        <p:spPr>
          <a:xfrm>
            <a:off x="233563" y="5083378"/>
            <a:ext cx="852564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b="1" dirty="0" smtClean="0"/>
              <a:t>DESCRIPCION DE LOS TRABAJOS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sz="1200" dirty="0"/>
              <a:t>L</a:t>
            </a:r>
            <a:r>
              <a:rPr lang="es-ES" sz="1200" dirty="0" smtClean="0"/>
              <a:t>evantamiento </a:t>
            </a:r>
            <a:r>
              <a:rPr lang="es-ES" sz="1200" dirty="0"/>
              <a:t>topográfico con aparatos de precisión, </a:t>
            </a:r>
            <a:r>
              <a:rPr lang="es-ES" sz="1200" dirty="0" smtClean="0"/>
              <a:t>estaciones </a:t>
            </a:r>
            <a:r>
              <a:rPr lang="es-ES" sz="1200" dirty="0"/>
              <a:t>a cada 20 </a:t>
            </a:r>
            <a:r>
              <a:rPr lang="es-ES" sz="1200" dirty="0" smtClean="0"/>
              <a:t>metros, bancos de nivel en zona de proyecto.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sz="1200" dirty="0" smtClean="0"/>
              <a:t>Proyecto definitivo de solución geométrica en base a ejes propuestos con datos de rasantes y espesores, números generadores.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sz="1200" dirty="0" smtClean="0"/>
              <a:t>Señalamiento horizontal y vertical.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sz="1200" dirty="0" smtClean="0"/>
              <a:t>Catálogo de conceptos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sz="1200" dirty="0" smtClean="0"/>
              <a:t>Integración de expediente del proyecto. </a:t>
            </a:r>
            <a:endParaRPr lang="es-MX" sz="12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s-MX" sz="1200" dirty="0" smtClean="0"/>
          </a:p>
        </p:txBody>
      </p:sp>
      <p:sp>
        <p:nvSpPr>
          <p:cNvPr id="5" name="CuadroTexto 4"/>
          <p:cNvSpPr txBox="1"/>
          <p:nvPr/>
        </p:nvSpPr>
        <p:spPr>
          <a:xfrm>
            <a:off x="4629660" y="252902"/>
            <a:ext cx="2304255" cy="307777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s-MX" sz="1400" b="1" dirty="0" smtClean="0"/>
              <a:t>FICHA DE OBRA TERMINADA</a:t>
            </a:r>
            <a:endParaRPr lang="es-MX" sz="1400" b="1" dirty="0"/>
          </a:p>
        </p:txBody>
      </p:sp>
      <p:sp>
        <p:nvSpPr>
          <p:cNvPr id="10" name="CuadroTexto 9"/>
          <p:cNvSpPr txBox="1"/>
          <p:nvPr/>
        </p:nvSpPr>
        <p:spPr>
          <a:xfrm>
            <a:off x="7022265" y="294805"/>
            <a:ext cx="2014231" cy="26161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s-MX" sz="1100" b="1" dirty="0" smtClean="0"/>
              <a:t>PERIODO JULIO - SEPTIEMBRE</a:t>
            </a:r>
            <a:endParaRPr lang="es-MX" sz="1100" b="1" dirty="0"/>
          </a:p>
        </p:txBody>
      </p:sp>
      <p:pic>
        <p:nvPicPr>
          <p:cNvPr id="11" name="Imagen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4239" y="1384149"/>
            <a:ext cx="1945283" cy="1305285"/>
          </a:xfrm>
          <a:prstGeom prst="rect">
            <a:avLst/>
          </a:prstGeom>
        </p:spPr>
      </p:pic>
      <p:pic>
        <p:nvPicPr>
          <p:cNvPr id="14" name="Imagen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4597" y="2833562"/>
            <a:ext cx="1914925" cy="1270560"/>
          </a:xfrm>
          <a:prstGeom prst="rect">
            <a:avLst/>
          </a:prstGeom>
        </p:spPr>
      </p:pic>
      <p:pic>
        <p:nvPicPr>
          <p:cNvPr id="15" name="Imagen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56601" y="1404859"/>
            <a:ext cx="2044946" cy="1305285"/>
          </a:xfrm>
          <a:prstGeom prst="rect">
            <a:avLst/>
          </a:prstGeom>
        </p:spPr>
      </p:pic>
      <p:pic>
        <p:nvPicPr>
          <p:cNvPr id="16" name="Imagen 1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33619" y="1393641"/>
            <a:ext cx="2063756" cy="1324313"/>
          </a:xfrm>
          <a:prstGeom prst="rect">
            <a:avLst/>
          </a:prstGeom>
        </p:spPr>
      </p:pic>
      <p:pic>
        <p:nvPicPr>
          <p:cNvPr id="17" name="Imagen 1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347814" y="2844572"/>
            <a:ext cx="2053733" cy="1312053"/>
          </a:xfrm>
          <a:prstGeom prst="rect">
            <a:avLst/>
          </a:prstGeom>
        </p:spPr>
      </p:pic>
      <p:pic>
        <p:nvPicPr>
          <p:cNvPr id="18" name="Imagen 1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738563" y="1409188"/>
            <a:ext cx="2058579" cy="1308766"/>
          </a:xfrm>
          <a:prstGeom prst="rect">
            <a:avLst/>
          </a:prstGeom>
        </p:spPr>
      </p:pic>
      <p:pic>
        <p:nvPicPr>
          <p:cNvPr id="19" name="Imagen 18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506249" y="2833562"/>
            <a:ext cx="2091126" cy="1298531"/>
          </a:xfrm>
          <a:prstGeom prst="rect">
            <a:avLst/>
          </a:prstGeom>
        </p:spPr>
      </p:pic>
      <p:pic>
        <p:nvPicPr>
          <p:cNvPr id="20" name="Imagen 19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738563" y="2864519"/>
            <a:ext cx="2046617" cy="12908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4061292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2475</TotalTime>
  <Words>110</Words>
  <Application>Microsoft Office PowerPoint</Application>
  <PresentationFormat>Presentación en pantalla (4:3)</PresentationFormat>
  <Paragraphs>12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1_Tema de Office</vt:lpstr>
      <vt:lpstr>ELABORACIÓN DE 16 PROYECTOS EJECUTIVOS DE PAVIMENTACIÓN DE VIALIDADES EN ZONAS DE ATENCIÓN PRIORITARIA EN EL MUNICIPIO DE SAN FRANCISCO DEL RINCÓN, GTO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José Miguel Picón González</dc:creator>
  <cp:lastModifiedBy>Direccion de obras publicas municipio san francisco</cp:lastModifiedBy>
  <cp:revision>186</cp:revision>
  <cp:lastPrinted>2019-02-27T16:18:16Z</cp:lastPrinted>
  <dcterms:created xsi:type="dcterms:W3CDTF">2013-12-18T17:15:12Z</dcterms:created>
  <dcterms:modified xsi:type="dcterms:W3CDTF">2019-11-05T16:31:02Z</dcterms:modified>
</cp:coreProperties>
</file>