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167513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SEPTIEMBRE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SAN ANDRES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09/09/2019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09/09/2019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SANTA FE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1,089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637" y="2090615"/>
            <a:ext cx="2904565" cy="21784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105456"/>
            <a:ext cx="2904565" cy="217842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26" y="4435012"/>
            <a:ext cx="2904565" cy="217842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4449853"/>
            <a:ext cx="2904565" cy="217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10932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702</cp:revision>
  <cp:lastPrinted>2019-05-08T15:28:39Z</cp:lastPrinted>
  <dcterms:created xsi:type="dcterms:W3CDTF">2017-03-01T16:57:33Z</dcterms:created>
  <dcterms:modified xsi:type="dcterms:W3CDTF">2019-10-25T17:51:54Z</dcterms:modified>
</cp:coreProperties>
</file>