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4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187510"/>
            <a:chOff x="176860" y="200764"/>
            <a:chExt cx="8928100" cy="2187510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SEPTIEMBRE 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EMILIANO ZAPATA </a:t>
                </a:r>
              </a:p>
              <a:p>
                <a:pPr algn="ctr"/>
                <a:r>
                  <a:rPr lang="es-MX" sz="1200" dirty="0" smtClean="0"/>
                  <a:t>CALLE VICENTE GUERRERO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03/09/2019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04/09/2019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CON TEPETATE EN LA COMUNIDAD EL MEZQUITILLO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1,065</a:t>
              </a:r>
            </a:p>
            <a:p>
              <a:pPr algn="ctr"/>
              <a:r>
                <a:rPr lang="es-MX" sz="1200" dirty="0" smtClean="0"/>
                <a:t>825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03" y="2203608"/>
            <a:ext cx="2930615" cy="21979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42" y="2203608"/>
            <a:ext cx="2930615" cy="219796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02" y="4592854"/>
            <a:ext cx="2930615" cy="219796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42" y="4592855"/>
            <a:ext cx="2930615" cy="219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10932</TotalTime>
  <Words>32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702</cp:revision>
  <cp:lastPrinted>2019-05-08T15:28:39Z</cp:lastPrinted>
  <dcterms:created xsi:type="dcterms:W3CDTF">2017-03-01T16:57:33Z</dcterms:created>
  <dcterms:modified xsi:type="dcterms:W3CDTF">2019-10-25T17:50:24Z</dcterms:modified>
</cp:coreProperties>
</file>