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484" r:id="rId2"/>
  </p:sldIdLst>
  <p:sldSz cx="9144000" cy="6858000" type="screen4x3"/>
  <p:notesSz cx="7045325" cy="9345613"/>
  <p:defaultTextStyle>
    <a:defPPr>
      <a:defRPr lang="es-MX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orient="horz" pos="1748">
          <p15:clr>
            <a:srgbClr val="A4A3A4"/>
          </p15:clr>
        </p15:guide>
        <p15:guide id="3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9C99"/>
    <a:srgbClr val="E1427A"/>
    <a:srgbClr val="009C98"/>
    <a:srgbClr val="DE447A"/>
    <a:srgbClr val="E0437A"/>
    <a:srgbClr val="FB860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5927" autoAdjust="0"/>
    <p:restoredTop sz="90799" autoAdjust="0"/>
  </p:normalViewPr>
  <p:slideViewPr>
    <p:cSldViewPr snapToGrid="0" showGuides="1">
      <p:cViewPr varScale="1">
        <p:scale>
          <a:sx n="115" d="100"/>
          <a:sy n="115" d="100"/>
        </p:scale>
        <p:origin x="2052" y="114"/>
      </p:cViewPr>
      <p:guideLst>
        <p:guide orient="horz" pos="2160"/>
        <p:guide orient="horz" pos="1748"/>
        <p:guide pos="2880"/>
      </p:guideLst>
    </p:cSldViewPr>
  </p:slideViewPr>
  <p:notesTextViewPr>
    <p:cViewPr>
      <p:scale>
        <a:sx n="75" d="100"/>
        <a:sy n="75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53541657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2968252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3326281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932986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6807641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839278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1096476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584987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84102288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26806940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MX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MX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301527542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MX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MX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8B1291-BBB4-43ED-8BA0-A469173FE8DF}" type="datetimeFigureOut">
              <a:rPr lang="es-MX" smtClean="0"/>
              <a:t>25/10/2019</a:t>
            </a:fld>
            <a:endParaRPr lang="es-MX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MX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6D3FBE-6201-47E1-9979-D694753BDBB7}" type="slidenum">
              <a:rPr lang="es-MX" smtClean="0"/>
              <a:t>‹Nº›</a:t>
            </a:fld>
            <a:endParaRPr lang="es-MX"/>
          </a:p>
        </p:txBody>
      </p:sp>
    </p:spTree>
    <p:extLst>
      <p:ext uri="{BB962C8B-B14F-4D97-AF65-F5344CB8AC3E}">
        <p14:creationId xmlns:p14="http://schemas.microsoft.com/office/powerpoint/2010/main" val="7093943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MX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jpeg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Grupo 9"/>
          <p:cNvGrpSpPr/>
          <p:nvPr/>
        </p:nvGrpSpPr>
        <p:grpSpPr>
          <a:xfrm>
            <a:off x="176860" y="200764"/>
            <a:ext cx="8928100" cy="2187510"/>
            <a:chOff x="176860" y="200764"/>
            <a:chExt cx="8928100" cy="2187510"/>
          </a:xfrm>
        </p:grpSpPr>
        <p:grpSp>
          <p:nvGrpSpPr>
            <p:cNvPr id="22" name="21 Grupo"/>
            <p:cNvGrpSpPr/>
            <p:nvPr/>
          </p:nvGrpSpPr>
          <p:grpSpPr>
            <a:xfrm>
              <a:off x="176860" y="200764"/>
              <a:ext cx="8928100" cy="2002844"/>
              <a:chOff x="176860" y="200764"/>
              <a:chExt cx="8928100" cy="2002844"/>
            </a:xfrm>
          </p:grpSpPr>
          <p:sp>
            <p:nvSpPr>
              <p:cNvPr id="4" name="3 CuadroTexto"/>
              <p:cNvSpPr txBox="1"/>
              <p:nvPr/>
            </p:nvSpPr>
            <p:spPr>
              <a:xfrm>
                <a:off x="5076056" y="200764"/>
                <a:ext cx="3744416" cy="70788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2000" b="1" dirty="0" smtClean="0"/>
                  <a:t>REPORTE MES DE JULIO</a:t>
                </a:r>
              </a:p>
              <a:p>
                <a:pPr algn="ctr"/>
                <a:r>
                  <a:rPr lang="es-MX" sz="2000" b="1" dirty="0" smtClean="0"/>
                  <a:t>MAQUINARIA</a:t>
                </a:r>
                <a:endParaRPr lang="es-MX" sz="2000" b="1" dirty="0"/>
              </a:p>
            </p:txBody>
          </p:sp>
          <p:sp>
            <p:nvSpPr>
              <p:cNvPr id="6" name="5 CuadroTexto"/>
              <p:cNvSpPr txBox="1"/>
              <p:nvPr/>
            </p:nvSpPr>
            <p:spPr>
              <a:xfrm>
                <a:off x="2438081" y="149598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CONCEPTO</a:t>
                </a:r>
                <a:endParaRPr lang="es-MX" sz="1200" b="1" dirty="0"/>
              </a:p>
            </p:txBody>
          </p:sp>
          <p:sp>
            <p:nvSpPr>
              <p:cNvPr id="7" name="6 CuadroTexto"/>
              <p:cNvSpPr txBox="1"/>
              <p:nvPr/>
            </p:nvSpPr>
            <p:spPr>
              <a:xfrm>
                <a:off x="271751" y="1498915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INICIO</a:t>
                </a:r>
                <a:endParaRPr lang="es-MX" sz="1200" b="1" dirty="0"/>
              </a:p>
            </p:txBody>
          </p:sp>
          <p:sp>
            <p:nvSpPr>
              <p:cNvPr id="8" name="7 CuadroTexto"/>
              <p:cNvSpPr txBox="1"/>
              <p:nvPr/>
            </p:nvSpPr>
            <p:spPr>
              <a:xfrm>
                <a:off x="4277457" y="1490250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UNIDAD</a:t>
                </a:r>
                <a:endParaRPr lang="es-MX" sz="1200" b="1" dirty="0"/>
              </a:p>
            </p:txBody>
          </p:sp>
          <p:sp>
            <p:nvSpPr>
              <p:cNvPr id="11" name="10 CuadroTexto"/>
              <p:cNvSpPr txBox="1"/>
              <p:nvPr/>
            </p:nvSpPr>
            <p:spPr>
              <a:xfrm>
                <a:off x="5330592" y="1490249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CANTIDAD</a:t>
                </a:r>
                <a:endParaRPr lang="es-MX" sz="1200" b="1" dirty="0"/>
              </a:p>
            </p:txBody>
          </p:sp>
          <p:sp>
            <p:nvSpPr>
              <p:cNvPr id="12" name="11 CuadroTexto"/>
              <p:cNvSpPr txBox="1"/>
              <p:nvPr/>
            </p:nvSpPr>
            <p:spPr>
              <a:xfrm>
                <a:off x="6878664" y="1490248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b="1" dirty="0" smtClean="0"/>
                  <a:t>FECHA TERMINO</a:t>
                </a:r>
                <a:endParaRPr lang="es-MX" sz="1200" b="1" dirty="0"/>
              </a:p>
            </p:txBody>
          </p:sp>
          <p:sp>
            <p:nvSpPr>
              <p:cNvPr id="13" name="12 CuadroTexto"/>
              <p:cNvSpPr txBox="1"/>
              <p:nvPr/>
            </p:nvSpPr>
            <p:spPr>
              <a:xfrm>
                <a:off x="1544566" y="1741943"/>
                <a:ext cx="3096344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CALLE CHIHUAHUA </a:t>
                </a:r>
              </a:p>
              <a:p>
                <a:pPr algn="ctr"/>
                <a:r>
                  <a:rPr lang="es-MX" sz="1200" dirty="0" smtClean="0"/>
                  <a:t>CALLE VELAZQUEZ</a:t>
                </a:r>
              </a:p>
            </p:txBody>
          </p:sp>
          <p:sp>
            <p:nvSpPr>
              <p:cNvPr id="14" name="13 CuadroTexto"/>
              <p:cNvSpPr txBox="1"/>
              <p:nvPr/>
            </p:nvSpPr>
            <p:spPr>
              <a:xfrm>
                <a:off x="27175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01/07/2019 </a:t>
                </a:r>
                <a:endParaRPr lang="es-MX" sz="1200" dirty="0"/>
              </a:p>
            </p:txBody>
          </p:sp>
          <p:sp>
            <p:nvSpPr>
              <p:cNvPr id="17" name="16 CuadroTexto"/>
              <p:cNvSpPr txBox="1"/>
              <p:nvPr/>
            </p:nvSpPr>
            <p:spPr>
              <a:xfrm>
                <a:off x="6829982" y="1739252"/>
                <a:ext cx="1453181" cy="27699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200" dirty="0" smtClean="0"/>
                  <a:t>08/07/2019</a:t>
                </a:r>
              </a:p>
            </p:txBody>
          </p:sp>
          <p:sp>
            <p:nvSpPr>
              <p:cNvPr id="19" name="18 CuadroTexto"/>
              <p:cNvSpPr txBox="1"/>
              <p:nvPr/>
            </p:nvSpPr>
            <p:spPr>
              <a:xfrm>
                <a:off x="176860" y="1152039"/>
                <a:ext cx="8928100" cy="33855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s-MX" sz="1600" b="1" dirty="0" smtClean="0"/>
                  <a:t>REVESTIMIENTO EN LA COMUNIDAD EL LIEBRERO </a:t>
                </a:r>
              </a:p>
            </p:txBody>
          </p:sp>
        </p:grpSp>
        <p:sp>
          <p:nvSpPr>
            <p:cNvPr id="18" name="12 CuadroTexto"/>
            <p:cNvSpPr txBox="1"/>
            <p:nvPr/>
          </p:nvSpPr>
          <p:spPr>
            <a:xfrm>
              <a:off x="5634348" y="1741943"/>
              <a:ext cx="881144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750</a:t>
              </a:r>
            </a:p>
            <a:p>
              <a:pPr algn="ctr"/>
              <a:r>
                <a:rPr lang="es-MX" sz="1200" dirty="0" smtClean="0"/>
                <a:t>1,680</a:t>
              </a:r>
            </a:p>
            <a:p>
              <a:pPr algn="ctr"/>
              <a:endParaRPr lang="es-MX" sz="1200" dirty="0" smtClean="0"/>
            </a:p>
          </p:txBody>
        </p:sp>
        <p:sp>
          <p:nvSpPr>
            <p:cNvPr id="20" name="12 CuadroTexto"/>
            <p:cNvSpPr txBox="1"/>
            <p:nvPr/>
          </p:nvSpPr>
          <p:spPr>
            <a:xfrm>
              <a:off x="4563476" y="1719453"/>
              <a:ext cx="881144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MX" sz="1200" dirty="0" smtClean="0"/>
                <a:t>M2</a:t>
              </a:r>
            </a:p>
            <a:p>
              <a:pPr algn="ctr"/>
              <a:r>
                <a:rPr lang="es-MX" sz="1200" dirty="0" smtClean="0"/>
                <a:t>M2</a:t>
              </a:r>
            </a:p>
          </p:txBody>
        </p:sp>
      </p:grpSp>
      <p:pic>
        <p:nvPicPr>
          <p:cNvPr id="16" name="Imagen 1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31300" y="43031"/>
            <a:ext cx="3483546" cy="1152039"/>
          </a:xfrm>
          <a:prstGeom prst="rect">
            <a:avLst/>
          </a:prstGeom>
        </p:spPr>
      </p:pic>
      <p:pic>
        <p:nvPicPr>
          <p:cNvPr id="2" name="Imagen 1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6" y="2388274"/>
            <a:ext cx="2474259" cy="1855694"/>
          </a:xfrm>
          <a:prstGeom prst="rect">
            <a:avLst/>
          </a:prstGeom>
        </p:spPr>
      </p:pic>
      <p:pic>
        <p:nvPicPr>
          <p:cNvPr id="3" name="Imagen 2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44514" y="2388274"/>
            <a:ext cx="2474259" cy="1855694"/>
          </a:xfrm>
          <a:prstGeom prst="rect">
            <a:avLst/>
          </a:prstGeom>
        </p:spPr>
      </p:pic>
      <p:pic>
        <p:nvPicPr>
          <p:cNvPr id="5" name="Imagen 4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18670" y="2388274"/>
            <a:ext cx="2474259" cy="1855694"/>
          </a:xfrm>
          <a:prstGeom prst="rect">
            <a:avLst/>
          </a:prstGeom>
        </p:spPr>
      </p:pic>
      <p:pic>
        <p:nvPicPr>
          <p:cNvPr id="9" name="Imagen 8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07436" y="4511202"/>
            <a:ext cx="2531633" cy="1898725"/>
          </a:xfrm>
          <a:prstGeom prst="rect">
            <a:avLst/>
          </a:prstGeom>
        </p:spPr>
      </p:pic>
      <p:pic>
        <p:nvPicPr>
          <p:cNvPr id="15" name="Imagen 14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25549" y="4511202"/>
            <a:ext cx="2531633" cy="1898725"/>
          </a:xfrm>
          <a:prstGeom prst="rect">
            <a:avLst/>
          </a:prstGeom>
        </p:spPr>
      </p:pic>
      <p:pic>
        <p:nvPicPr>
          <p:cNvPr id="21" name="Imagen 20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429428" y="4511202"/>
            <a:ext cx="2531634" cy="1424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029055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10217</TotalTime>
  <Words>28</Words>
  <Application>Microsoft Office PowerPoint</Application>
  <PresentationFormat>Presentación en pantalla (4:3)</PresentationFormat>
  <Paragraphs>16</Paragraphs>
  <Slides>1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4" baseType="lpstr">
      <vt:lpstr>Arial</vt:lpstr>
      <vt:lpstr>Calibri</vt:lpstr>
      <vt:lpstr>Tema de Office</vt:lpstr>
      <vt:lpstr>Presentación de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Sandra</dc:creator>
  <cp:lastModifiedBy>Direccion de obras publicas municipio san francisco</cp:lastModifiedBy>
  <cp:revision>661</cp:revision>
  <cp:lastPrinted>2019-05-08T15:28:39Z</cp:lastPrinted>
  <dcterms:created xsi:type="dcterms:W3CDTF">2017-03-01T16:57:33Z</dcterms:created>
  <dcterms:modified xsi:type="dcterms:W3CDTF">2019-10-25T20:30:19Z</dcterms:modified>
</cp:coreProperties>
</file>