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4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2187510"/>
            <a:chOff x="176860" y="200764"/>
            <a:chExt cx="8928100" cy="2187510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2002844"/>
              <a:chOff x="176860" y="200764"/>
              <a:chExt cx="8928100" cy="2002844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JULIO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CALLE CHIHUAHUA </a:t>
                </a:r>
              </a:p>
              <a:p>
                <a:pPr algn="ctr"/>
                <a:r>
                  <a:rPr lang="es-MX" sz="1200" dirty="0" smtClean="0"/>
                  <a:t>CALLE VELAZQUEZ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01/07/2019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08/07/2019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REVESTIMIENTO EN LA COMUNIDAD EL LIEBRERO 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750</a:t>
              </a:r>
            </a:p>
            <a:p>
              <a:pPr algn="ctr"/>
              <a:r>
                <a:rPr lang="es-MX" sz="1200" dirty="0" smtClean="0"/>
                <a:t>1,680</a:t>
              </a:r>
            </a:p>
            <a:p>
              <a:pPr algn="ctr"/>
              <a:endParaRPr lang="es-MX" sz="1200" dirty="0" smtClean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36" y="2388274"/>
            <a:ext cx="2474259" cy="185569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514" y="2388274"/>
            <a:ext cx="2474259" cy="18556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670" y="2388274"/>
            <a:ext cx="2474259" cy="185569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36" y="4511202"/>
            <a:ext cx="2531633" cy="189872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549" y="4511202"/>
            <a:ext cx="2531633" cy="1898725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428" y="4511202"/>
            <a:ext cx="2531634" cy="14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90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10217</TotalTime>
  <Words>28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661</cp:revision>
  <cp:lastPrinted>2019-05-08T15:28:39Z</cp:lastPrinted>
  <dcterms:created xsi:type="dcterms:W3CDTF">2017-03-01T16:57:33Z</dcterms:created>
  <dcterms:modified xsi:type="dcterms:W3CDTF">2019-10-25T20:30:19Z</dcterms:modified>
</cp:coreProperties>
</file>