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4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187510"/>
            <a:chOff x="176860" y="200764"/>
            <a:chExt cx="8928100" cy="2187510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2002844"/>
              <a:chOff x="176860" y="200764"/>
              <a:chExt cx="8928100" cy="2002844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AGOSTO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CAMINO DE ACCESO (CASCAJO)</a:t>
                </a:r>
              </a:p>
              <a:p>
                <a:pPr algn="ctr"/>
                <a:r>
                  <a:rPr lang="es-MX" sz="1200" dirty="0" smtClean="0"/>
                  <a:t>CALLE CACHIL (TEPETATE)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06/08/2019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09/08/2019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REVESTIMIENTO EN LA COMUNIDAD LOMA DEL LIEBRERO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2,560</a:t>
              </a:r>
            </a:p>
            <a:p>
              <a:pPr algn="ctr"/>
              <a:r>
                <a:rPr lang="es-MX" sz="1200" dirty="0" smtClean="0"/>
                <a:t>2,112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36" y="2388274"/>
            <a:ext cx="2474259" cy="185569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467" y="2388274"/>
            <a:ext cx="2474259" cy="18556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00" y="2388274"/>
            <a:ext cx="2474259" cy="185569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36" y="4534586"/>
            <a:ext cx="2438081" cy="182856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467" y="4534585"/>
            <a:ext cx="2438081" cy="182856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00" y="4534586"/>
            <a:ext cx="2438081" cy="1828561"/>
          </a:xfrm>
          <a:prstGeom prst="rect">
            <a:avLst/>
          </a:prstGeom>
        </p:spPr>
      </p:pic>
      <p:sp>
        <p:nvSpPr>
          <p:cNvPr id="23" name="12 CuadroTexto"/>
          <p:cNvSpPr txBox="1"/>
          <p:nvPr/>
        </p:nvSpPr>
        <p:spPr>
          <a:xfrm>
            <a:off x="2912919" y="4243968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CAMINO DE ACCESO (CASCAJO)</a:t>
            </a:r>
          </a:p>
        </p:txBody>
      </p:sp>
      <p:sp>
        <p:nvSpPr>
          <p:cNvPr id="24" name="12 CuadroTexto"/>
          <p:cNvSpPr txBox="1"/>
          <p:nvPr/>
        </p:nvSpPr>
        <p:spPr>
          <a:xfrm>
            <a:off x="2984133" y="6422827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CALLE CACHIL (TEPETATE)</a:t>
            </a:r>
          </a:p>
        </p:txBody>
      </p:sp>
    </p:spTree>
    <p:extLst>
      <p:ext uri="{BB962C8B-B14F-4D97-AF65-F5344CB8AC3E}">
        <p14:creationId xmlns:p14="http://schemas.microsoft.com/office/powerpoint/2010/main" val="140290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10595</TotalTime>
  <Words>47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685</cp:revision>
  <cp:lastPrinted>2019-05-08T15:28:39Z</cp:lastPrinted>
  <dcterms:created xsi:type="dcterms:W3CDTF">2017-03-01T16:57:33Z</dcterms:created>
  <dcterms:modified xsi:type="dcterms:W3CDTF">2019-10-25T19:45:51Z</dcterms:modified>
</cp:coreProperties>
</file>