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7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002844"/>
            <a:chOff x="176860" y="200764"/>
            <a:chExt cx="8928100" cy="2002844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1818178"/>
              <a:chOff x="176860" y="200764"/>
              <a:chExt cx="8928100" cy="1818178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AGOSTO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CALLE MICHOACAN  (TEPETATE)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12/08/2019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16/08/2019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REVESTIMIENTO EN LA  COLONIA SANTA MARIA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2,400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51" y="2102965"/>
            <a:ext cx="2969111" cy="222683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456" y="2102966"/>
            <a:ext cx="2969111" cy="222683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455" y="4511618"/>
            <a:ext cx="2969111" cy="22268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50" y="4511618"/>
            <a:ext cx="2969111" cy="222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10595</TotalTime>
  <Words>27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686</cp:revision>
  <cp:lastPrinted>2019-05-08T15:28:39Z</cp:lastPrinted>
  <dcterms:created xsi:type="dcterms:W3CDTF">2017-03-01T16:57:33Z</dcterms:created>
  <dcterms:modified xsi:type="dcterms:W3CDTF">2019-10-25T19:46:20Z</dcterms:modified>
</cp:coreProperties>
</file>