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AGOSTO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ACCESO (TEPETATE)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15/08/2019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15/08/2019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DE ACCESOS AL TALLER MUNICIPAL Y RASTRO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5,000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39" y="4440894"/>
            <a:ext cx="2958577" cy="221893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893" y="4440895"/>
            <a:ext cx="2958577" cy="221893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39" y="2038741"/>
            <a:ext cx="2958577" cy="221893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995" y="2038741"/>
            <a:ext cx="2958577" cy="221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63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10596</TotalTime>
  <Words>28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687</cp:revision>
  <cp:lastPrinted>2019-05-08T15:28:39Z</cp:lastPrinted>
  <dcterms:created xsi:type="dcterms:W3CDTF">2017-03-01T16:57:33Z</dcterms:created>
  <dcterms:modified xsi:type="dcterms:W3CDTF">2019-10-25T19:46:49Z</dcterms:modified>
</cp:coreProperties>
</file>