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8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002844"/>
            <a:chOff x="176860" y="200764"/>
            <a:chExt cx="8928100" cy="2002844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1818178"/>
              <a:chOff x="176860" y="200764"/>
              <a:chExt cx="8928100" cy="1818178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AGOSTO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ACCESO (TEPETATE) 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15/08/2019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15/08/2019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REVESTIMIENTO DE ACCESOS AL TALLER MUNICIPAL Y RASTRO </a:t>
                </a:r>
              </a:p>
            </p:txBody>
          </p:sp>
        </p:grpSp>
        <p:sp>
          <p:nvSpPr>
            <p:cNvPr id="18" name="12 CuadroTexto"/>
            <p:cNvSpPr txBox="1"/>
            <p:nvPr/>
          </p:nvSpPr>
          <p:spPr>
            <a:xfrm>
              <a:off x="5634348" y="1741943"/>
              <a:ext cx="881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5,000</a:t>
              </a:r>
            </a:p>
            <a:p>
              <a:pPr algn="ctr"/>
              <a:endParaRPr lang="es-MX" sz="1200" dirty="0" smtClean="0"/>
            </a:p>
          </p:txBody>
        </p: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39" y="4440894"/>
            <a:ext cx="2958577" cy="221893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893" y="4440895"/>
            <a:ext cx="2958577" cy="221893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39" y="2038741"/>
            <a:ext cx="2958577" cy="22189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995" y="2038741"/>
            <a:ext cx="2958577" cy="221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6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10596</TotalTime>
  <Words>28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687</cp:revision>
  <cp:lastPrinted>2019-05-08T15:28:39Z</cp:lastPrinted>
  <dcterms:created xsi:type="dcterms:W3CDTF">2017-03-01T16:57:33Z</dcterms:created>
  <dcterms:modified xsi:type="dcterms:W3CDTF">2019-10-25T19:46:49Z</dcterms:modified>
</cp:coreProperties>
</file>