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9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556842"/>
            <a:chOff x="176860" y="200764"/>
            <a:chExt cx="8928100" cy="2556842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556842"/>
              <a:chOff x="176860" y="200764"/>
              <a:chExt cx="8928100" cy="2556842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AGOSTO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TERRENO PARA FIESTA </a:t>
                </a:r>
              </a:p>
              <a:p>
                <a:pPr algn="ctr"/>
                <a:r>
                  <a:rPr lang="es-MX" sz="1200" dirty="0" smtClean="0"/>
                  <a:t>CARRIL PARA  CARRERAS </a:t>
                </a:r>
              </a:p>
              <a:p>
                <a:pPr algn="ctr"/>
                <a:r>
                  <a:rPr lang="es-MX" sz="1200" dirty="0" smtClean="0"/>
                  <a:t>TERRENO PARA ESTACIONAMIENTO </a:t>
                </a:r>
              </a:p>
              <a:p>
                <a:pPr algn="ctr"/>
                <a:r>
                  <a:rPr lang="es-MX" sz="1200" dirty="0" smtClean="0"/>
                  <a:t>CAMINO DE ACCESO</a:t>
                </a:r>
              </a:p>
              <a:p>
                <a:pPr algn="ctr"/>
                <a:endParaRPr lang="es-MX" sz="1200" dirty="0" smtClean="0"/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19/08/2019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21/08/2019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SAN AGUSTIN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12,000</a:t>
              </a:r>
            </a:p>
            <a:p>
              <a:pPr algn="ctr"/>
              <a:r>
                <a:rPr lang="es-MX" sz="1200" dirty="0" smtClean="0"/>
                <a:t>4,000</a:t>
              </a:r>
            </a:p>
            <a:p>
              <a:pPr algn="ctr"/>
              <a:r>
                <a:rPr lang="es-MX" sz="1200" dirty="0" smtClean="0"/>
                <a:t>8,000</a:t>
              </a:r>
            </a:p>
            <a:p>
              <a:pPr algn="ctr"/>
              <a:r>
                <a:rPr lang="es-MX" sz="1200" dirty="0" smtClean="0"/>
                <a:t>4,750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2" y="2757606"/>
            <a:ext cx="2212577" cy="1244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275" y="2757606"/>
            <a:ext cx="2212577" cy="12445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484" y="2757606"/>
            <a:ext cx="2196520" cy="123554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664" y="2757606"/>
            <a:ext cx="2196520" cy="1235543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38" y="4549355"/>
            <a:ext cx="2793036" cy="157108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660" y="4549355"/>
            <a:ext cx="2793036" cy="1571082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920" y="4549355"/>
            <a:ext cx="2793036" cy="1571082"/>
          </a:xfrm>
          <a:prstGeom prst="rect">
            <a:avLst/>
          </a:prstGeom>
        </p:spPr>
      </p:pic>
      <p:sp>
        <p:nvSpPr>
          <p:cNvPr id="26" name="12 CuadroTexto"/>
          <p:cNvSpPr txBox="1"/>
          <p:nvPr/>
        </p:nvSpPr>
        <p:spPr>
          <a:xfrm>
            <a:off x="783912" y="400636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TERRENO PARA FIESTA </a:t>
            </a:r>
          </a:p>
          <a:p>
            <a:pPr algn="ctr"/>
            <a:r>
              <a:rPr lang="es-MX" sz="1200" dirty="0" smtClean="0"/>
              <a:t>TERRENO PARA ESTACIONAMIENTO </a:t>
            </a:r>
          </a:p>
        </p:txBody>
      </p:sp>
      <p:sp>
        <p:nvSpPr>
          <p:cNvPr id="27" name="12 CuadroTexto"/>
          <p:cNvSpPr txBox="1"/>
          <p:nvPr/>
        </p:nvSpPr>
        <p:spPr>
          <a:xfrm>
            <a:off x="5330592" y="4000863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CARRIL PARA  CARRERAS </a:t>
            </a:r>
          </a:p>
          <a:p>
            <a:pPr algn="ctr"/>
            <a:endParaRPr lang="es-MX" sz="1200" dirty="0" smtClean="0"/>
          </a:p>
        </p:txBody>
      </p:sp>
      <p:sp>
        <p:nvSpPr>
          <p:cNvPr id="28" name="12 CuadroTexto"/>
          <p:cNvSpPr txBox="1"/>
          <p:nvPr/>
        </p:nvSpPr>
        <p:spPr>
          <a:xfrm>
            <a:off x="2933538" y="615977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CAMINO DE ACCESO</a:t>
            </a:r>
          </a:p>
          <a:p>
            <a:pPr algn="ctr"/>
            <a:endParaRPr lang="es-MX" sz="1200" dirty="0" smtClean="0"/>
          </a:p>
        </p:txBody>
      </p:sp>
    </p:spTree>
    <p:extLst>
      <p:ext uri="{BB962C8B-B14F-4D97-AF65-F5344CB8AC3E}">
        <p14:creationId xmlns:p14="http://schemas.microsoft.com/office/powerpoint/2010/main" val="28071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10596</TotalTime>
  <Words>52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688</cp:revision>
  <cp:lastPrinted>2019-05-08T15:28:39Z</cp:lastPrinted>
  <dcterms:created xsi:type="dcterms:W3CDTF">2017-03-01T16:57:33Z</dcterms:created>
  <dcterms:modified xsi:type="dcterms:W3CDTF">2019-10-25T19:47:17Z</dcterms:modified>
</cp:coreProperties>
</file>