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VELAZQUEZ (TEPETATE)</a:t>
                </a:r>
              </a:p>
              <a:p>
                <a:pPr algn="ctr"/>
                <a:r>
                  <a:rPr lang="es-MX" sz="1200" dirty="0" smtClean="0"/>
                  <a:t>CALLE DEL CAMPO (TEPETATE)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22/08/2019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27/08/2019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EN LA COMUNIDAD EL LIEBRERO </a:t>
                </a:r>
              </a:p>
            </p:txBody>
          </p:sp>
        </p:grp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5634348" y="1741943"/>
            <a:ext cx="88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7,100</a:t>
            </a:r>
          </a:p>
          <a:p>
            <a:pPr algn="ctr"/>
            <a:r>
              <a:rPr lang="es-MX" sz="1200" dirty="0" smtClean="0"/>
              <a:t>650</a:t>
            </a:r>
          </a:p>
          <a:p>
            <a:pPr algn="ctr"/>
            <a:endParaRPr lang="es-MX" sz="1200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8" y="2304078"/>
            <a:ext cx="2542648" cy="190698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274" y="2304078"/>
            <a:ext cx="2542648" cy="190698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52" y="2304078"/>
            <a:ext cx="2542648" cy="190698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31" y="4637628"/>
            <a:ext cx="2570869" cy="192815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274" y="4747894"/>
            <a:ext cx="2542648" cy="154910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8" y="4637627"/>
            <a:ext cx="2542648" cy="190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10597</TotalTime>
  <Words>35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689</cp:revision>
  <cp:lastPrinted>2019-05-08T15:28:39Z</cp:lastPrinted>
  <dcterms:created xsi:type="dcterms:W3CDTF">2017-03-01T16:57:33Z</dcterms:created>
  <dcterms:modified xsi:type="dcterms:W3CDTF">2019-10-25T19:47:43Z</dcterms:modified>
</cp:coreProperties>
</file>