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18178"/>
            <a:chOff x="176860" y="200764"/>
            <a:chExt cx="8928100" cy="18181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AGOSTO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EMILIANO ZAPATA (TEPETATE)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28/08/2019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28/08/2019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EN LA COMUNIDAD EL MAGUEY </a:t>
                </a:r>
              </a:p>
            </p:txBody>
          </p:sp>
        </p:grp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sp>
        <p:nvSpPr>
          <p:cNvPr id="21" name="12 CuadroTexto"/>
          <p:cNvSpPr txBox="1"/>
          <p:nvPr/>
        </p:nvSpPr>
        <p:spPr>
          <a:xfrm>
            <a:off x="5634348" y="1741943"/>
            <a:ext cx="881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1,000</a:t>
            </a:r>
          </a:p>
          <a:p>
            <a:pPr algn="ctr"/>
            <a:endParaRPr lang="es-MX" sz="1200" dirty="0" smtClean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52" y="2102241"/>
            <a:ext cx="3136607" cy="235245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237" y="2105456"/>
            <a:ext cx="3802364" cy="213883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910" y="4543378"/>
            <a:ext cx="3802364" cy="21388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58" y="4543378"/>
            <a:ext cx="3802364" cy="213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4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10598</TotalTime>
  <Words>28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691</cp:revision>
  <cp:lastPrinted>2019-05-08T15:28:39Z</cp:lastPrinted>
  <dcterms:created xsi:type="dcterms:W3CDTF">2017-03-01T16:57:33Z</dcterms:created>
  <dcterms:modified xsi:type="dcterms:W3CDTF">2019-10-25T19:48:38Z</dcterms:modified>
</cp:coreProperties>
</file>