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04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0" y="451756"/>
            <a:ext cx="8928100" cy="1984609"/>
            <a:chOff x="176860" y="218999"/>
            <a:chExt cx="8928100" cy="1984609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18999"/>
              <a:ext cx="8928100" cy="1984609"/>
              <a:chOff x="176860" y="218999"/>
              <a:chExt cx="8928100" cy="1984609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198188" y="218999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AGOSTO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CARRIL PARA  CARRERAS </a:t>
                </a:r>
              </a:p>
              <a:p>
                <a:pPr algn="ctr"/>
                <a:endParaRPr lang="es-MX" sz="1200" dirty="0" smtClean="0"/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29/08/2019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29/08/2019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COLONIA LOS REMEDIOS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2,000</a:t>
              </a:r>
            </a:p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09" y="2599601"/>
            <a:ext cx="3963943" cy="222971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801" y="2599601"/>
            <a:ext cx="3963943" cy="222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81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10598</TotalTime>
  <Words>25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692</cp:revision>
  <cp:lastPrinted>2019-05-08T15:28:39Z</cp:lastPrinted>
  <dcterms:created xsi:type="dcterms:W3CDTF">2017-03-01T16:57:33Z</dcterms:created>
  <dcterms:modified xsi:type="dcterms:W3CDTF">2019-10-25T19:49:18Z</dcterms:modified>
</cp:coreProperties>
</file>