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6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AGOSTO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DEL PREESCOLAR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29/08/2019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29/08/2019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EN LA COMUNIDAD DE JESUS DEL MONTE </a:t>
                </a:r>
              </a:p>
            </p:txBody>
          </p:sp>
        </p:grp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21" name="12 CuadroTexto"/>
          <p:cNvSpPr txBox="1"/>
          <p:nvPr/>
        </p:nvSpPr>
        <p:spPr>
          <a:xfrm>
            <a:off x="5634348" y="1741943"/>
            <a:ext cx="88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280</a:t>
            </a:r>
          </a:p>
          <a:p>
            <a:pPr algn="ctr"/>
            <a:endParaRPr lang="es-MX" sz="12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2" y="2304078"/>
            <a:ext cx="3786526" cy="2129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2" y="4556025"/>
            <a:ext cx="3786526" cy="21299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5" y="4784588"/>
            <a:ext cx="3380192" cy="19013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33" y="2304078"/>
            <a:ext cx="2973855" cy="22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693</cp:revision>
  <cp:lastPrinted>2019-05-08T15:28:39Z</cp:lastPrinted>
  <dcterms:created xsi:type="dcterms:W3CDTF">2017-03-01T16:57:33Z</dcterms:created>
  <dcterms:modified xsi:type="dcterms:W3CDTF">2019-10-25T19:49:42Z</dcterms:modified>
</cp:coreProperties>
</file>