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AGOSTO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CANCHA DE ESCUELA SECUNDARIA </a:t>
                </a:r>
              </a:p>
              <a:p>
                <a:pPr algn="ctr"/>
                <a:r>
                  <a:rPr lang="es-MX" sz="1200" dirty="0" smtClean="0"/>
                  <a:t>(TEPETATE)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30/08/2019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30/08/2019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EN LA COMUNIDAD DE SAN IGNACIO DE HIDALGO </a:t>
                </a:r>
              </a:p>
            </p:txBody>
          </p:sp>
        </p:grp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21" name="12 CuadroTexto"/>
          <p:cNvSpPr txBox="1"/>
          <p:nvPr/>
        </p:nvSpPr>
        <p:spPr>
          <a:xfrm>
            <a:off x="5634348" y="1741943"/>
            <a:ext cx="881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700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40" y="4581377"/>
            <a:ext cx="2860575" cy="214543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435" y="4581377"/>
            <a:ext cx="2860575" cy="214543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41" y="2226098"/>
            <a:ext cx="2860575" cy="214543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436" y="2203608"/>
            <a:ext cx="2860575" cy="214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10599</TotalTime>
  <Words>32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694</cp:revision>
  <cp:lastPrinted>2019-05-08T15:28:39Z</cp:lastPrinted>
  <dcterms:created xsi:type="dcterms:W3CDTF">2017-03-01T16:57:33Z</dcterms:created>
  <dcterms:modified xsi:type="dcterms:W3CDTF">2019-10-25T19:50:12Z</dcterms:modified>
</cp:coreProperties>
</file>