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05" r:id="rId2"/>
  </p:sldIdLst>
  <p:sldSz cx="9144000" cy="6858000" type="screen4x3"/>
  <p:notesSz cx="7045325" cy="93456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48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C99"/>
    <a:srgbClr val="E1427A"/>
    <a:srgbClr val="009C98"/>
    <a:srgbClr val="DE447A"/>
    <a:srgbClr val="E0437A"/>
    <a:srgbClr val="FB86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27" autoAdjust="0"/>
    <p:restoredTop sz="90799" autoAdjust="0"/>
  </p:normalViewPr>
  <p:slideViewPr>
    <p:cSldViewPr snapToGrid="0" showGuides="1">
      <p:cViewPr varScale="1">
        <p:scale>
          <a:sx n="115" d="100"/>
          <a:sy n="115" d="100"/>
        </p:scale>
        <p:origin x="2052" y="114"/>
      </p:cViewPr>
      <p:guideLst>
        <p:guide orient="horz" pos="2160"/>
        <p:guide orient="horz" pos="1748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41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682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62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32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807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476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49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102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69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527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39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/>
          <p:cNvGrpSpPr/>
          <p:nvPr/>
        </p:nvGrpSpPr>
        <p:grpSpPr>
          <a:xfrm>
            <a:off x="176860" y="200764"/>
            <a:ext cx="8928100" cy="2002844"/>
            <a:chOff x="176860" y="200764"/>
            <a:chExt cx="8928100" cy="2002844"/>
          </a:xfrm>
        </p:grpSpPr>
        <p:grpSp>
          <p:nvGrpSpPr>
            <p:cNvPr id="22" name="21 Grupo"/>
            <p:cNvGrpSpPr/>
            <p:nvPr/>
          </p:nvGrpSpPr>
          <p:grpSpPr>
            <a:xfrm>
              <a:off x="176860" y="200764"/>
              <a:ext cx="8928100" cy="2002844"/>
              <a:chOff x="176860" y="200764"/>
              <a:chExt cx="8928100" cy="2002844"/>
            </a:xfrm>
          </p:grpSpPr>
          <p:sp>
            <p:nvSpPr>
              <p:cNvPr id="4" name="3 CuadroTexto"/>
              <p:cNvSpPr txBox="1"/>
              <p:nvPr/>
            </p:nvSpPr>
            <p:spPr>
              <a:xfrm>
                <a:off x="5076056" y="200764"/>
                <a:ext cx="374441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2000" b="1" dirty="0" smtClean="0"/>
                  <a:t>REPORTE MES DE AGOSTO</a:t>
                </a:r>
              </a:p>
              <a:p>
                <a:pPr algn="ctr"/>
                <a:r>
                  <a:rPr lang="es-MX" sz="2000" b="1" dirty="0" smtClean="0"/>
                  <a:t>MAQUINARIA</a:t>
                </a:r>
                <a:endParaRPr lang="es-MX" sz="2000" b="1" dirty="0"/>
              </a:p>
            </p:txBody>
          </p:sp>
          <p:sp>
            <p:nvSpPr>
              <p:cNvPr id="6" name="5 CuadroTexto"/>
              <p:cNvSpPr txBox="1"/>
              <p:nvPr/>
            </p:nvSpPr>
            <p:spPr>
              <a:xfrm>
                <a:off x="2438081" y="1495980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CONCEPTO</a:t>
                </a:r>
                <a:endParaRPr lang="es-MX" sz="1200" b="1" dirty="0"/>
              </a:p>
            </p:txBody>
          </p:sp>
          <p:sp>
            <p:nvSpPr>
              <p:cNvPr id="7" name="6 CuadroTexto"/>
              <p:cNvSpPr txBox="1"/>
              <p:nvPr/>
            </p:nvSpPr>
            <p:spPr>
              <a:xfrm>
                <a:off x="271751" y="1498915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FECHA INICIO</a:t>
                </a:r>
                <a:endParaRPr lang="es-MX" sz="1200" b="1" dirty="0"/>
              </a:p>
            </p:txBody>
          </p:sp>
          <p:sp>
            <p:nvSpPr>
              <p:cNvPr id="8" name="7 CuadroTexto"/>
              <p:cNvSpPr txBox="1"/>
              <p:nvPr/>
            </p:nvSpPr>
            <p:spPr>
              <a:xfrm>
                <a:off x="4277457" y="1490250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UNIDAD</a:t>
                </a:r>
                <a:endParaRPr lang="es-MX" sz="1200" b="1" dirty="0"/>
              </a:p>
            </p:txBody>
          </p:sp>
          <p:sp>
            <p:nvSpPr>
              <p:cNvPr id="11" name="10 CuadroTexto"/>
              <p:cNvSpPr txBox="1"/>
              <p:nvPr/>
            </p:nvSpPr>
            <p:spPr>
              <a:xfrm>
                <a:off x="5330592" y="1490249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CANTIDAD</a:t>
                </a:r>
                <a:endParaRPr lang="es-MX" sz="1200" b="1" dirty="0"/>
              </a:p>
            </p:txBody>
          </p:sp>
          <p:sp>
            <p:nvSpPr>
              <p:cNvPr id="12" name="11 CuadroTexto"/>
              <p:cNvSpPr txBox="1"/>
              <p:nvPr/>
            </p:nvSpPr>
            <p:spPr>
              <a:xfrm>
                <a:off x="6878664" y="1490248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FECHA TERMINO</a:t>
                </a:r>
                <a:endParaRPr lang="es-MX" sz="1200" b="1" dirty="0"/>
              </a:p>
            </p:txBody>
          </p:sp>
          <p:sp>
            <p:nvSpPr>
              <p:cNvPr id="13" name="12 CuadroTexto"/>
              <p:cNvSpPr txBox="1"/>
              <p:nvPr/>
            </p:nvSpPr>
            <p:spPr>
              <a:xfrm>
                <a:off x="1544566" y="1741943"/>
                <a:ext cx="30963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CANCHA DE ESCUELA SECUNDARIA </a:t>
                </a:r>
              </a:p>
              <a:p>
                <a:pPr algn="ctr"/>
                <a:r>
                  <a:rPr lang="es-MX" sz="1200" dirty="0" smtClean="0"/>
                  <a:t>(TEPETATE)</a:t>
                </a:r>
              </a:p>
            </p:txBody>
          </p:sp>
          <p:sp>
            <p:nvSpPr>
              <p:cNvPr id="14" name="13 CuadroTexto"/>
              <p:cNvSpPr txBox="1"/>
              <p:nvPr/>
            </p:nvSpPr>
            <p:spPr>
              <a:xfrm>
                <a:off x="271752" y="1739252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30/08/2019 </a:t>
                </a:r>
                <a:endParaRPr lang="es-MX" sz="1200" dirty="0"/>
              </a:p>
            </p:txBody>
          </p:sp>
          <p:sp>
            <p:nvSpPr>
              <p:cNvPr id="17" name="16 CuadroTexto"/>
              <p:cNvSpPr txBox="1"/>
              <p:nvPr/>
            </p:nvSpPr>
            <p:spPr>
              <a:xfrm>
                <a:off x="6829982" y="1739252"/>
                <a:ext cx="14531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/>
                  <a:t>30/08/2019</a:t>
                </a:r>
              </a:p>
            </p:txBody>
          </p:sp>
          <p:sp>
            <p:nvSpPr>
              <p:cNvPr id="19" name="18 CuadroTexto"/>
              <p:cNvSpPr txBox="1"/>
              <p:nvPr/>
            </p:nvSpPr>
            <p:spPr>
              <a:xfrm>
                <a:off x="176860" y="1152039"/>
                <a:ext cx="89281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 smtClean="0"/>
                  <a:t>REVESTIMIENTO EN LA COMUNIDAD DE SAN IGNACIO DE HIDALGO </a:t>
                </a:r>
              </a:p>
            </p:txBody>
          </p:sp>
        </p:grpSp>
        <p:sp>
          <p:nvSpPr>
            <p:cNvPr id="20" name="12 CuadroTexto"/>
            <p:cNvSpPr txBox="1"/>
            <p:nvPr/>
          </p:nvSpPr>
          <p:spPr>
            <a:xfrm>
              <a:off x="4563476" y="1719453"/>
              <a:ext cx="8811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M2</a:t>
              </a:r>
            </a:p>
          </p:txBody>
        </p:sp>
      </p:grp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00" y="43031"/>
            <a:ext cx="3483546" cy="1152039"/>
          </a:xfrm>
          <a:prstGeom prst="rect">
            <a:avLst/>
          </a:prstGeom>
        </p:spPr>
      </p:pic>
      <p:sp>
        <p:nvSpPr>
          <p:cNvPr id="21" name="12 CuadroTexto"/>
          <p:cNvSpPr txBox="1"/>
          <p:nvPr/>
        </p:nvSpPr>
        <p:spPr>
          <a:xfrm>
            <a:off x="5634348" y="1741943"/>
            <a:ext cx="881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700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340" y="4581377"/>
            <a:ext cx="2860575" cy="2145432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3435" y="4581377"/>
            <a:ext cx="2860575" cy="214543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341" y="2226098"/>
            <a:ext cx="2860575" cy="214543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3436" y="2203608"/>
            <a:ext cx="2860575" cy="2145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97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10599</TotalTime>
  <Words>32</Words>
  <Application>Microsoft Office PowerPoint</Application>
  <PresentationFormat>Presentación en pantalla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</dc:creator>
  <cp:lastModifiedBy>Direccion de obras publicas municipio san francisco</cp:lastModifiedBy>
  <cp:revision>694</cp:revision>
  <cp:lastPrinted>2019-05-08T15:28:39Z</cp:lastPrinted>
  <dcterms:created xsi:type="dcterms:W3CDTF">2017-03-01T16:57:33Z</dcterms:created>
  <dcterms:modified xsi:type="dcterms:W3CDTF">2019-10-25T19:50:12Z</dcterms:modified>
</cp:coreProperties>
</file>