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4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7" autoAdjust="0"/>
    <p:restoredTop sz="90799" autoAdjust="0"/>
  </p:normalViewPr>
  <p:slideViewPr>
    <p:cSldViewPr snapToGrid="0" showGuides="1">
      <p:cViewPr varScale="1">
        <p:scale>
          <a:sx n="115" d="100"/>
          <a:sy n="115" d="100"/>
        </p:scale>
        <p:origin x="2052" y="114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1262"/>
            <a:ext cx="8928100" cy="1987615"/>
            <a:chOff x="176860" y="200764"/>
            <a:chExt cx="8928100" cy="198761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AGOSTO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485136" y="161458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663554" y="1911380"/>
              <a:ext cx="3096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MANIOBRAS PARA FORMAR DESAGUE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01/08/2019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998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30/08/2019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LA COMUNIDAD EL DESAGUE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83" y="2346474"/>
            <a:ext cx="2737955" cy="20534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2360260"/>
            <a:ext cx="2737956" cy="20534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81" y="4688803"/>
            <a:ext cx="2766830" cy="15563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35" y="4688803"/>
            <a:ext cx="2766830" cy="15563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54" y="2360260"/>
            <a:ext cx="3314846" cy="186460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688803"/>
            <a:ext cx="2880446" cy="162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10599</TotalTime>
  <Words>22</Words>
  <Application>Microsoft Office PowerPoint</Application>
  <PresentationFormat>Presentación en pantalla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695</cp:revision>
  <cp:lastPrinted>2019-05-08T15:28:39Z</cp:lastPrinted>
  <dcterms:created xsi:type="dcterms:W3CDTF">2017-03-01T16:57:33Z</dcterms:created>
  <dcterms:modified xsi:type="dcterms:W3CDTF">2019-10-25T19:50:32Z</dcterms:modified>
</cp:coreProperties>
</file>