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1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215900" y="247959"/>
            <a:ext cx="8928100" cy="2172281"/>
            <a:chOff x="176860" y="200764"/>
            <a:chExt cx="8928100" cy="2172281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AGOSTO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EXTENDER CASCAJO EN CALLE DE LA ESCUELA  PRIMARIA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09/08/2019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09/08/2019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LA BARRANCA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6" y="4690843"/>
            <a:ext cx="3452275" cy="19419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6" y="2468908"/>
            <a:ext cx="3452275" cy="19419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02" y="4690843"/>
            <a:ext cx="3455780" cy="1943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01" y="2468908"/>
            <a:ext cx="3455780" cy="19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10600</TotalTime>
  <Words>26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696</cp:revision>
  <cp:lastPrinted>2019-05-08T15:28:39Z</cp:lastPrinted>
  <dcterms:created xsi:type="dcterms:W3CDTF">2017-03-01T16:57:33Z</dcterms:created>
  <dcterms:modified xsi:type="dcterms:W3CDTF">2019-10-25T19:50:57Z</dcterms:modified>
</cp:coreProperties>
</file>