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8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60481" y="222207"/>
            <a:ext cx="8928100" cy="2172281"/>
            <a:chOff x="176860" y="200764"/>
            <a:chExt cx="8928100" cy="2172281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AGOSTO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574732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729285" y="1911380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 MANIOBRAS PARA AFLOJAR Y APILAR TEPETATE PARA REVESTIMIENTOS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01/08/2019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02/08/2019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BANCO EN LA COMUNIDAD EL PANAL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91" y="4756480"/>
            <a:ext cx="3431689" cy="19303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473" y="4756482"/>
            <a:ext cx="3431689" cy="19303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92" y="2599600"/>
            <a:ext cx="3431689" cy="193032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474" y="2599601"/>
            <a:ext cx="3431689" cy="193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10600</TotalTime>
  <Words>27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697</cp:revision>
  <cp:lastPrinted>2019-05-08T15:28:39Z</cp:lastPrinted>
  <dcterms:created xsi:type="dcterms:W3CDTF">2017-03-01T16:57:33Z</dcterms:created>
  <dcterms:modified xsi:type="dcterms:W3CDTF">2019-10-25T19:51:30Z</dcterms:modified>
</cp:coreProperties>
</file>