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AGOSTO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29285" y="1911380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PARA AFLOJAR Y APILAR TEPETATE PARA REVESTIMIENTOS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03/08/2019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06/08/2019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BANCO EN LA COMUNIDAD   NUEVO JESUS DEL MONTE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9" y="2388606"/>
            <a:ext cx="3574732" cy="201078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9" y="4454519"/>
            <a:ext cx="3574732" cy="201078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99" y="4441987"/>
            <a:ext cx="3574732" cy="201078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99" y="2388605"/>
            <a:ext cx="3574732" cy="201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10601</TotalTime>
  <Words>29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698</cp:revision>
  <cp:lastPrinted>2019-05-08T15:28:39Z</cp:lastPrinted>
  <dcterms:created xsi:type="dcterms:W3CDTF">2017-03-01T16:57:33Z</dcterms:created>
  <dcterms:modified xsi:type="dcterms:W3CDTF">2019-10-25T19:52:03Z</dcterms:modified>
</cp:coreProperties>
</file>