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6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76860" y="200764"/>
            <a:ext cx="8928100" cy="2172281"/>
            <a:chOff x="176860" y="200764"/>
            <a:chExt cx="8928100" cy="2172281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AGOSTO</a:t>
              </a:r>
            </a:p>
            <a:p>
              <a:pPr algn="ctr"/>
              <a:r>
                <a:rPr lang="es-MX" sz="2000" b="1" dirty="0" smtClean="0"/>
                <a:t>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574732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729285" y="1911380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 MANIOBRAS PARA AFLOJAR Y APILAR TEPETATE PARA REVESTIMIENTOS</a:t>
              </a:r>
              <a:endParaRPr lang="es-MX" sz="1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03/08/2019 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06/08/2019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BANCO EN LA COMUNIDAD   NUEVO JESUS DEL MONTE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9" y="2388606"/>
            <a:ext cx="3574732" cy="201078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9" y="4454519"/>
            <a:ext cx="3574732" cy="201078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99" y="4441987"/>
            <a:ext cx="3574732" cy="201078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99" y="2388605"/>
            <a:ext cx="3574732" cy="201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10601</TotalTime>
  <Words>29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698</cp:revision>
  <cp:lastPrinted>2019-05-08T15:28:39Z</cp:lastPrinted>
  <dcterms:created xsi:type="dcterms:W3CDTF">2017-03-01T16:57:33Z</dcterms:created>
  <dcterms:modified xsi:type="dcterms:W3CDTF">2019-10-25T19:52:03Z</dcterms:modified>
</cp:coreProperties>
</file>