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172281"/>
            <a:chOff x="176860" y="200764"/>
            <a:chExt cx="8928100" cy="2172281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AGOSTO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574732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729285" y="1911380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 MANIOBRAS PARA AFLOJAR Y APILAR TEPETATE PARA REVESTIMIENTOS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07/08/2019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998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30/08/2019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BANCO EN LA COMUNIDAD  TANQUES DEL MEZQUITILLO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231" y="2421364"/>
            <a:ext cx="3420932" cy="192427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231" y="4711177"/>
            <a:ext cx="3420932" cy="192427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85" y="2421364"/>
            <a:ext cx="3420932" cy="192427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85" y="4711177"/>
            <a:ext cx="3420932" cy="19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1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10601</TotalTime>
  <Words>28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699</cp:revision>
  <cp:lastPrinted>2019-05-08T15:28:39Z</cp:lastPrinted>
  <dcterms:created xsi:type="dcterms:W3CDTF">2017-03-01T16:57:33Z</dcterms:created>
  <dcterms:modified xsi:type="dcterms:W3CDTF">2019-10-25T19:52:29Z</dcterms:modified>
</cp:coreProperties>
</file>