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507" r:id="rId2"/>
  </p:sldIdLst>
  <p:sldSz cx="9144000" cy="6858000" type="screen4x3"/>
  <p:notesSz cx="7045325" cy="9345613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748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9C99"/>
    <a:srgbClr val="E1427A"/>
    <a:srgbClr val="009C98"/>
    <a:srgbClr val="DE447A"/>
    <a:srgbClr val="E0437A"/>
    <a:srgbClr val="FB86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927" autoAdjust="0"/>
    <p:restoredTop sz="90799" autoAdjust="0"/>
  </p:normalViewPr>
  <p:slideViewPr>
    <p:cSldViewPr snapToGrid="0" showGuides="1">
      <p:cViewPr varScale="1">
        <p:scale>
          <a:sx n="115" d="100"/>
          <a:sy n="115" d="100"/>
        </p:scale>
        <p:origin x="2052" y="114"/>
      </p:cViewPr>
      <p:guideLst>
        <p:guide orient="horz" pos="2160"/>
        <p:guide orient="horz" pos="1748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5416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6825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2628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93298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8076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92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6476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498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1022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0694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5275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9394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21 Grupo"/>
          <p:cNvGrpSpPr/>
          <p:nvPr/>
        </p:nvGrpSpPr>
        <p:grpSpPr>
          <a:xfrm>
            <a:off x="176860" y="200764"/>
            <a:ext cx="8928100" cy="2172281"/>
            <a:chOff x="176860" y="200764"/>
            <a:chExt cx="8928100" cy="2172281"/>
          </a:xfrm>
        </p:grpSpPr>
        <p:sp>
          <p:nvSpPr>
            <p:cNvPr id="4" name="3 CuadroTexto"/>
            <p:cNvSpPr txBox="1"/>
            <p:nvPr/>
          </p:nvSpPr>
          <p:spPr>
            <a:xfrm>
              <a:off x="5076056" y="200764"/>
              <a:ext cx="374441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2000" b="1" dirty="0" smtClean="0"/>
                <a:t>REPORTE MES DE AGOSTO</a:t>
              </a:r>
            </a:p>
            <a:p>
              <a:pPr algn="ctr"/>
              <a:r>
                <a:rPr lang="es-MX" sz="2000" b="1" dirty="0" smtClean="0"/>
                <a:t>MAQUINARIA</a:t>
              </a:r>
              <a:endParaRPr lang="es-MX" sz="2000" b="1" dirty="0"/>
            </a:p>
          </p:txBody>
        </p:sp>
        <p:sp>
          <p:nvSpPr>
            <p:cNvPr id="6" name="5 CuadroTexto"/>
            <p:cNvSpPr txBox="1"/>
            <p:nvPr/>
          </p:nvSpPr>
          <p:spPr>
            <a:xfrm>
              <a:off x="3574732" y="1614582"/>
              <a:ext cx="145318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b="1" dirty="0" smtClean="0"/>
                <a:t>CONCEPTO</a:t>
              </a:r>
              <a:endParaRPr lang="es-MX" sz="1200" b="1" dirty="0"/>
            </a:p>
          </p:txBody>
        </p:sp>
        <p:sp>
          <p:nvSpPr>
            <p:cNvPr id="7" name="6 CuadroTexto"/>
            <p:cNvSpPr txBox="1"/>
            <p:nvPr/>
          </p:nvSpPr>
          <p:spPr>
            <a:xfrm>
              <a:off x="265515" y="1614582"/>
              <a:ext cx="145318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b="1" dirty="0" smtClean="0"/>
                <a:t>FECHA INICIO</a:t>
              </a:r>
              <a:endParaRPr lang="es-MX" sz="1200" b="1" dirty="0"/>
            </a:p>
          </p:txBody>
        </p:sp>
        <p:sp>
          <p:nvSpPr>
            <p:cNvPr id="12" name="11 CuadroTexto"/>
            <p:cNvSpPr txBox="1"/>
            <p:nvPr/>
          </p:nvSpPr>
          <p:spPr>
            <a:xfrm>
              <a:off x="6883950" y="1618821"/>
              <a:ext cx="145318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b="1" dirty="0" smtClean="0"/>
                <a:t>FECHA TERMINO</a:t>
              </a:r>
              <a:endParaRPr lang="es-MX" sz="1200" b="1" dirty="0"/>
            </a:p>
          </p:txBody>
        </p:sp>
        <p:sp>
          <p:nvSpPr>
            <p:cNvPr id="13" name="12 CuadroTexto"/>
            <p:cNvSpPr txBox="1"/>
            <p:nvPr/>
          </p:nvSpPr>
          <p:spPr>
            <a:xfrm>
              <a:off x="2729285" y="1911380"/>
              <a:ext cx="309634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 smtClean="0"/>
                <a:t> MANIOBRAS PARA AFLOJAR Y APILAR TEPETATE PARA REVESTIMIENTOS</a:t>
              </a:r>
              <a:endParaRPr lang="es-MX" sz="1200" dirty="0"/>
            </a:p>
          </p:txBody>
        </p:sp>
        <p:sp>
          <p:nvSpPr>
            <p:cNvPr id="14" name="13 CuadroTexto"/>
            <p:cNvSpPr txBox="1"/>
            <p:nvPr/>
          </p:nvSpPr>
          <p:spPr>
            <a:xfrm>
              <a:off x="271752" y="1911380"/>
              <a:ext cx="145318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 smtClean="0"/>
                <a:t>07/08/2019 </a:t>
              </a:r>
              <a:endParaRPr lang="es-MX" sz="1200" dirty="0"/>
            </a:p>
          </p:txBody>
        </p:sp>
        <p:sp>
          <p:nvSpPr>
            <p:cNvPr id="17" name="16 CuadroTexto"/>
            <p:cNvSpPr txBox="1"/>
            <p:nvPr/>
          </p:nvSpPr>
          <p:spPr>
            <a:xfrm>
              <a:off x="6829982" y="1911380"/>
              <a:ext cx="145318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 smtClean="0"/>
                <a:t>30/08/2019</a:t>
              </a:r>
            </a:p>
          </p:txBody>
        </p:sp>
        <p:sp>
          <p:nvSpPr>
            <p:cNvPr id="19" name="18 CuadroTexto"/>
            <p:cNvSpPr txBox="1"/>
            <p:nvPr/>
          </p:nvSpPr>
          <p:spPr>
            <a:xfrm>
              <a:off x="176860" y="1152039"/>
              <a:ext cx="89281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 smtClean="0"/>
                <a:t>BANCO EN LA COMUNIDAD  TANQUES DEL MEZQUITILLO</a:t>
              </a:r>
            </a:p>
          </p:txBody>
        </p:sp>
      </p:grpSp>
      <p:pic>
        <p:nvPicPr>
          <p:cNvPr id="16" name="Imagen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300" y="43031"/>
            <a:ext cx="3483546" cy="1152039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2231" y="2421364"/>
            <a:ext cx="3420932" cy="1924274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2231" y="4711177"/>
            <a:ext cx="3420932" cy="1924274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485" y="2421364"/>
            <a:ext cx="3420932" cy="1924274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485" y="4711177"/>
            <a:ext cx="3420932" cy="1924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4411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10601</TotalTime>
  <Words>28</Words>
  <Application>Microsoft Office PowerPoint</Application>
  <PresentationFormat>Presentación en pantalla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Sandra</dc:creator>
  <cp:lastModifiedBy>Direccion de obras publicas municipio san francisco</cp:lastModifiedBy>
  <cp:revision>699</cp:revision>
  <cp:lastPrinted>2019-05-08T15:28:39Z</cp:lastPrinted>
  <dcterms:created xsi:type="dcterms:W3CDTF">2017-03-01T16:57:33Z</dcterms:created>
  <dcterms:modified xsi:type="dcterms:W3CDTF">2019-10-25T19:52:29Z</dcterms:modified>
</cp:coreProperties>
</file>