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31300" y="201262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AGOSTO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485136" y="161458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63554" y="1911380"/>
              <a:ext cx="30963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REPARACION DE BORDO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19/08/2019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998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30/08/2019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DE MONTE QUEMADO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55" y="2421078"/>
            <a:ext cx="2716883" cy="203766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483" y="4668987"/>
            <a:ext cx="1484429" cy="19792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575" y="2421079"/>
            <a:ext cx="1635747" cy="218099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55" y="4602074"/>
            <a:ext cx="2728202" cy="204615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301" y="2421078"/>
            <a:ext cx="2716882" cy="203766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765" y="4602074"/>
            <a:ext cx="2728202" cy="204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10602</TotalTime>
  <Words>22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700</cp:revision>
  <cp:lastPrinted>2019-05-08T15:28:39Z</cp:lastPrinted>
  <dcterms:created xsi:type="dcterms:W3CDTF">2017-03-01T16:57:33Z</dcterms:created>
  <dcterms:modified xsi:type="dcterms:W3CDTF">2019-10-25T19:52:53Z</dcterms:modified>
</cp:coreProperties>
</file>