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2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21 Grupo"/>
          <p:cNvGrpSpPr/>
          <p:nvPr/>
        </p:nvGrpSpPr>
        <p:grpSpPr>
          <a:xfrm>
            <a:off x="131300" y="201262"/>
            <a:ext cx="8928100" cy="1987615"/>
            <a:chOff x="176860" y="200764"/>
            <a:chExt cx="8928100" cy="1987615"/>
          </a:xfrm>
        </p:grpSpPr>
        <p:sp>
          <p:nvSpPr>
            <p:cNvPr id="4" name="3 CuadroTexto"/>
            <p:cNvSpPr txBox="1"/>
            <p:nvPr/>
          </p:nvSpPr>
          <p:spPr>
            <a:xfrm>
              <a:off x="5076056" y="200764"/>
              <a:ext cx="37444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/>
                <a:t>REPORTE MES DE AGOSTO MAQUINARIA</a:t>
              </a:r>
              <a:endParaRPr lang="es-MX" sz="2000" b="1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485136" y="161458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CONCEPTO</a:t>
              </a:r>
              <a:endParaRPr lang="es-MX" sz="1200" b="1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65515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INICIO</a:t>
              </a:r>
              <a:endParaRPr lang="es-MX" sz="1200" b="1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883950" y="161882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TERMINO</a:t>
              </a:r>
              <a:endParaRPr lang="es-MX" sz="1200" b="1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663554" y="1911380"/>
              <a:ext cx="30963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REPARACION DE BORDO</a:t>
              </a: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27175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19/08/2019</a:t>
              </a:r>
              <a:endParaRPr lang="es-MX" sz="12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82998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30/08/2019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176860" y="1152039"/>
              <a:ext cx="8928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 smtClean="0"/>
                <a:t>TRABAJOS EN LA COMUNIDAD DE MONTE QUEMADO 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55" y="2421078"/>
            <a:ext cx="2716883" cy="203766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483" y="4668987"/>
            <a:ext cx="1484429" cy="197923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575" y="2421079"/>
            <a:ext cx="1635747" cy="218099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55" y="4602074"/>
            <a:ext cx="2728202" cy="204615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301" y="2421078"/>
            <a:ext cx="2716882" cy="2037662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765" y="4602074"/>
            <a:ext cx="2728202" cy="204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5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10602</TotalTime>
  <Words>22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700</cp:revision>
  <cp:lastPrinted>2019-05-08T15:28:39Z</cp:lastPrinted>
  <dcterms:created xsi:type="dcterms:W3CDTF">2017-03-01T16:57:33Z</dcterms:created>
  <dcterms:modified xsi:type="dcterms:W3CDTF">2019-10-25T19:52:53Z</dcterms:modified>
</cp:coreProperties>
</file>