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7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38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556842"/>
            <a:chOff x="176860" y="200764"/>
            <a:chExt cx="8928100" cy="2556842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372176"/>
              <a:chOff x="176860" y="200764"/>
              <a:chExt cx="8928100" cy="2372176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FORMAR CARRIL DE CARRERAS</a:t>
                </a:r>
              </a:p>
              <a:p>
                <a:pPr algn="ctr"/>
                <a:r>
                  <a:rPr lang="es-MX" sz="1200" dirty="0" smtClean="0"/>
                  <a:t>CALLE PRIVADA SONORA </a:t>
                </a:r>
              </a:p>
              <a:p>
                <a:pPr algn="ctr"/>
                <a:r>
                  <a:rPr lang="es-MX" sz="1200" dirty="0" smtClean="0"/>
                  <a:t>CALLE NUEVO LEON</a:t>
                </a:r>
              </a:p>
              <a:p>
                <a:pPr algn="ctr"/>
                <a:r>
                  <a:rPr lang="es-MX" sz="1200" dirty="0" smtClean="0"/>
                  <a:t>CAMINO DEL CANAL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01/07/2019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15/07/2019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SAN ROQUE DE MONTES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</a:t>
              </a:r>
            </a:p>
            <a:p>
              <a:pPr algn="ctr"/>
              <a:r>
                <a:rPr lang="es-MX" sz="1200" dirty="0" smtClean="0"/>
                <a:t>1,500</a:t>
              </a:r>
            </a:p>
            <a:p>
              <a:pPr algn="ctr"/>
              <a:r>
                <a:rPr lang="es-MX" sz="1200" dirty="0" smtClean="0"/>
                <a:t>9,120</a:t>
              </a:r>
            </a:p>
            <a:p>
              <a:pPr algn="ctr"/>
              <a:r>
                <a:rPr lang="es-MX" sz="1200" dirty="0" smtClean="0"/>
                <a:t>6,600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92" y="2981744"/>
            <a:ext cx="2059262" cy="115833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501" y="2981744"/>
            <a:ext cx="2059262" cy="115833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92" y="4519103"/>
            <a:ext cx="2087603" cy="1174277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671" y="4519102"/>
            <a:ext cx="2087603" cy="1174277"/>
          </a:xfrm>
          <a:prstGeom prst="rect">
            <a:avLst/>
          </a:prstGeom>
        </p:spPr>
      </p:pic>
      <p:sp>
        <p:nvSpPr>
          <p:cNvPr id="23" name="12 CuadroTexto"/>
          <p:cNvSpPr txBox="1"/>
          <p:nvPr/>
        </p:nvSpPr>
        <p:spPr>
          <a:xfrm>
            <a:off x="800443" y="4144655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FORMAR CARRIL DE CARRERAS</a:t>
            </a:r>
          </a:p>
        </p:txBody>
      </p:sp>
      <p:sp>
        <p:nvSpPr>
          <p:cNvPr id="24" name="12 CuadroTexto"/>
          <p:cNvSpPr txBox="1"/>
          <p:nvPr/>
        </p:nvSpPr>
        <p:spPr>
          <a:xfrm>
            <a:off x="689523" y="5693379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CALLE PRIVADA SONORA </a:t>
            </a:r>
          </a:p>
        </p:txBody>
      </p:sp>
      <p:sp>
        <p:nvSpPr>
          <p:cNvPr id="25" name="12 CuadroTexto"/>
          <p:cNvSpPr txBox="1"/>
          <p:nvPr/>
        </p:nvSpPr>
        <p:spPr>
          <a:xfrm>
            <a:off x="5235601" y="4140079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CALLE NUEVO LEON</a:t>
            </a: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664" y="4519102"/>
            <a:ext cx="2087605" cy="1174277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508" y="4519102"/>
            <a:ext cx="2087605" cy="1174277"/>
          </a:xfrm>
          <a:prstGeom prst="rect">
            <a:avLst/>
          </a:prstGeom>
        </p:spPr>
      </p:pic>
      <p:sp>
        <p:nvSpPr>
          <p:cNvPr id="28" name="12 CuadroTexto"/>
          <p:cNvSpPr txBox="1"/>
          <p:nvPr/>
        </p:nvSpPr>
        <p:spPr>
          <a:xfrm>
            <a:off x="5330592" y="5753842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CAMINO DEL CANAL 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314" y="2981744"/>
            <a:ext cx="2067397" cy="1162911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982" y="2981744"/>
            <a:ext cx="2067397" cy="116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10219</TotalTime>
  <Words>56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661</cp:revision>
  <cp:lastPrinted>2019-05-08T15:28:39Z</cp:lastPrinted>
  <dcterms:created xsi:type="dcterms:W3CDTF">2017-03-01T16:57:33Z</dcterms:created>
  <dcterms:modified xsi:type="dcterms:W3CDTF">2019-10-25T19:21:28Z</dcterms:modified>
</cp:coreProperties>
</file>