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8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76860" y="200764"/>
            <a:ext cx="8928100" cy="2002844"/>
            <a:chOff x="176860" y="200764"/>
            <a:chExt cx="8928100" cy="2002844"/>
          </a:xfrm>
        </p:grpSpPr>
        <p:grpSp>
          <p:nvGrpSpPr>
            <p:cNvPr id="22" name="21 Grupo"/>
            <p:cNvGrpSpPr/>
            <p:nvPr/>
          </p:nvGrpSpPr>
          <p:grpSpPr>
            <a:xfrm>
              <a:off x="176860" y="200764"/>
              <a:ext cx="8928100" cy="1818178"/>
              <a:chOff x="176860" y="200764"/>
              <a:chExt cx="8928100" cy="1818178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5076056" y="200764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/>
                  <a:t>REPORTE MES DE JULIO</a:t>
                </a:r>
              </a:p>
              <a:p>
                <a:pPr algn="ctr"/>
                <a:r>
                  <a:rPr lang="es-MX" sz="2000" b="1" dirty="0" smtClean="0"/>
                  <a:t>MAQUINARIA</a:t>
                </a:r>
                <a:endParaRPr lang="es-MX" sz="2000" b="1" dirty="0"/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438081" y="149598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CONCEPTO</a:t>
                </a:r>
                <a:endParaRPr lang="es-MX" sz="1200" b="1" dirty="0"/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71751" y="1498915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INICIO</a:t>
                </a:r>
                <a:endParaRPr lang="es-MX" sz="1200" b="1" dirty="0"/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4277457" y="149025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</a:t>
                </a:r>
                <a:endParaRPr lang="es-MX" sz="1200" b="1" dirty="0"/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330592" y="1490249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CANTIDAD</a:t>
                </a:r>
                <a:endParaRPr lang="es-MX" sz="1200" b="1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8664" y="1490248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TERMINO</a:t>
                </a:r>
                <a:endParaRPr lang="es-MX" sz="1200" b="1" dirty="0"/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544566" y="1741943"/>
                <a:ext cx="30963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CAMPO DEPORTIVO</a:t>
                </a: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27175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03/07/2019 </a:t>
                </a:r>
                <a:endParaRPr lang="es-MX" sz="1200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682998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03/07/2019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176860" y="1152039"/>
                <a:ext cx="89281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 smtClean="0"/>
                  <a:t>RENIVELACION EN LA COMUNIDAD </a:t>
                </a:r>
                <a:r>
                  <a:rPr lang="es-MX" sz="1600" b="1" dirty="0"/>
                  <a:t> </a:t>
                </a:r>
                <a:r>
                  <a:rPr lang="es-MX" sz="1600" b="1" dirty="0" smtClean="0"/>
                  <a:t>CENTRO DEL MEZQUITILLO</a:t>
                </a:r>
              </a:p>
            </p:txBody>
          </p:sp>
        </p:grpSp>
        <p:sp>
          <p:nvSpPr>
            <p:cNvPr id="18" name="12 CuadroTexto"/>
            <p:cNvSpPr txBox="1"/>
            <p:nvPr/>
          </p:nvSpPr>
          <p:spPr>
            <a:xfrm>
              <a:off x="5634348" y="1741943"/>
              <a:ext cx="881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6,300</a:t>
              </a:r>
            </a:p>
            <a:p>
              <a:pPr algn="ctr"/>
              <a:endParaRPr lang="es-MX" sz="1200" dirty="0" smtClean="0"/>
            </a:p>
          </p:txBody>
        </p:sp>
        <p:sp>
          <p:nvSpPr>
            <p:cNvPr id="20" name="12 CuadroTexto"/>
            <p:cNvSpPr txBox="1"/>
            <p:nvPr/>
          </p:nvSpPr>
          <p:spPr>
            <a:xfrm>
              <a:off x="4563476" y="1719453"/>
              <a:ext cx="881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M2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56" y="4384140"/>
            <a:ext cx="3302598" cy="185771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910" y="4379099"/>
            <a:ext cx="3302598" cy="185771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668" y="2203608"/>
            <a:ext cx="3302598" cy="185771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56" y="2210327"/>
            <a:ext cx="3302598" cy="185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06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10219</TotalTime>
  <Words>25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662</cp:revision>
  <cp:lastPrinted>2019-05-08T15:28:39Z</cp:lastPrinted>
  <dcterms:created xsi:type="dcterms:W3CDTF">2017-03-01T16:57:33Z</dcterms:created>
  <dcterms:modified xsi:type="dcterms:W3CDTF">2019-10-25T19:22:00Z</dcterms:modified>
</cp:coreProperties>
</file>