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JULIO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CAMPO DEPORTIVO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03/07/2019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03/07/2019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</a:t>
                </a:r>
                <a:r>
                  <a:rPr lang="es-MX" sz="1600" b="1" dirty="0"/>
                  <a:t> </a:t>
                </a:r>
                <a:r>
                  <a:rPr lang="es-MX" sz="1600" b="1" dirty="0" smtClean="0"/>
                  <a:t>CENTRO DEL MEZQUITILLO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6,300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56" y="4384140"/>
            <a:ext cx="3302598" cy="185771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910" y="4379099"/>
            <a:ext cx="3302598" cy="185771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668" y="2203608"/>
            <a:ext cx="3302598" cy="185771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56" y="2210327"/>
            <a:ext cx="3302598" cy="185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0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10219</TotalTime>
  <Words>25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662</cp:revision>
  <cp:lastPrinted>2019-05-08T15:28:39Z</cp:lastPrinted>
  <dcterms:created xsi:type="dcterms:W3CDTF">2017-03-01T16:57:33Z</dcterms:created>
  <dcterms:modified xsi:type="dcterms:W3CDTF">2019-10-25T19:22:00Z</dcterms:modified>
</cp:coreProperties>
</file>