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NUEVO HORIZONTE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05/07/2019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05/07/2019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BARRIO DE GUADALUPE DEL MEZQUITILLO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800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5" y="4539120"/>
            <a:ext cx="3725732" cy="209572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060" y="4539120"/>
            <a:ext cx="3725732" cy="209572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182" y="2304078"/>
            <a:ext cx="3725732" cy="20957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5" y="2304078"/>
            <a:ext cx="3725732" cy="209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10220</TotalTime>
  <Words>28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663</cp:revision>
  <cp:lastPrinted>2019-05-08T15:28:39Z</cp:lastPrinted>
  <dcterms:created xsi:type="dcterms:W3CDTF">2017-03-01T16:57:33Z</dcterms:created>
  <dcterms:modified xsi:type="dcterms:W3CDTF">2019-10-25T19:22:30Z</dcterms:modified>
</cp:coreProperties>
</file>