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86" r:id="rId2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27" autoAdjust="0"/>
    <p:restoredTop sz="90799" autoAdjust="0"/>
  </p:normalViewPr>
  <p:slideViewPr>
    <p:cSldViewPr snapToGrid="0" showGuides="1">
      <p:cViewPr varScale="1">
        <p:scale>
          <a:sx n="115" d="100"/>
          <a:sy n="115" d="100"/>
        </p:scale>
        <p:origin x="2052" y="114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25/10/2019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76860" y="200764"/>
            <a:ext cx="8928100" cy="2187510"/>
            <a:chOff x="176860" y="200764"/>
            <a:chExt cx="8928100" cy="2187510"/>
          </a:xfrm>
        </p:grpSpPr>
        <p:grpSp>
          <p:nvGrpSpPr>
            <p:cNvPr id="22" name="21 Grupo"/>
            <p:cNvGrpSpPr/>
            <p:nvPr/>
          </p:nvGrpSpPr>
          <p:grpSpPr>
            <a:xfrm>
              <a:off x="176860" y="200764"/>
              <a:ext cx="8928100" cy="2002844"/>
              <a:chOff x="176860" y="200764"/>
              <a:chExt cx="8928100" cy="2002844"/>
            </a:xfrm>
          </p:grpSpPr>
          <p:sp>
            <p:nvSpPr>
              <p:cNvPr id="4" name="3 CuadroTexto"/>
              <p:cNvSpPr txBox="1"/>
              <p:nvPr/>
            </p:nvSpPr>
            <p:spPr>
              <a:xfrm>
                <a:off x="5076056" y="200764"/>
                <a:ext cx="3744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/>
                  <a:t>REPORTE MES DE JULIO</a:t>
                </a:r>
              </a:p>
              <a:p>
                <a:pPr algn="ctr"/>
                <a:r>
                  <a:rPr lang="es-MX" sz="2000" b="1" dirty="0" smtClean="0"/>
                  <a:t>MAQUINARIA</a:t>
                </a:r>
                <a:endParaRPr lang="es-MX" sz="2000" b="1" dirty="0"/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2438081" y="149598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CONCEPTO</a:t>
                </a:r>
                <a:endParaRPr lang="es-MX" sz="1200" b="1" dirty="0"/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271751" y="1498915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INICIO</a:t>
                </a:r>
                <a:endParaRPr lang="es-MX" sz="1200" b="1" dirty="0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4277457" y="149025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UNIDAD</a:t>
                </a:r>
                <a:endParaRPr lang="es-MX" sz="1200" b="1" dirty="0"/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5330592" y="1490249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CANTIDAD</a:t>
                </a:r>
                <a:endParaRPr lang="es-MX" sz="1200" b="1" dirty="0"/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6878664" y="1490248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TERMINO</a:t>
                </a:r>
                <a:endParaRPr lang="es-MX" sz="1200" b="1" dirty="0"/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1544566" y="1741943"/>
                <a:ext cx="30963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CALLE PRINCIPAL </a:t>
                </a:r>
              </a:p>
              <a:p>
                <a:pPr algn="ctr"/>
                <a:r>
                  <a:rPr lang="es-MX" sz="1200" dirty="0" smtClean="0"/>
                  <a:t>CALLE DEL KINDER</a:t>
                </a: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27175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09/07/2019 </a:t>
                </a:r>
                <a:endParaRPr lang="es-MX" sz="1200" dirty="0"/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682998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18/07/2019</a:t>
                </a:r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176860" y="1152039"/>
                <a:ext cx="89281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/>
                  <a:t>REVESTIMIENTO EN LA COMUNIDAD NUEVO MEXIQUITO </a:t>
                </a:r>
              </a:p>
            </p:txBody>
          </p:sp>
        </p:grpSp>
        <p:sp>
          <p:nvSpPr>
            <p:cNvPr id="18" name="12 CuadroTexto"/>
            <p:cNvSpPr txBox="1"/>
            <p:nvPr/>
          </p:nvSpPr>
          <p:spPr>
            <a:xfrm>
              <a:off x="5634348" y="1741943"/>
              <a:ext cx="881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1,100</a:t>
              </a:r>
            </a:p>
            <a:p>
              <a:pPr algn="ctr"/>
              <a:r>
                <a:rPr lang="es-MX" sz="1200" dirty="0" smtClean="0"/>
                <a:t>1,050</a:t>
              </a:r>
            </a:p>
            <a:p>
              <a:pPr algn="ctr"/>
              <a:endParaRPr lang="es-MX" sz="1200" dirty="0" smtClean="0"/>
            </a:p>
          </p:txBody>
        </p:sp>
        <p:sp>
          <p:nvSpPr>
            <p:cNvPr id="20" name="12 CuadroTexto"/>
            <p:cNvSpPr txBox="1"/>
            <p:nvPr/>
          </p:nvSpPr>
          <p:spPr>
            <a:xfrm>
              <a:off x="4563476" y="1719453"/>
              <a:ext cx="881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M2</a:t>
              </a:r>
            </a:p>
            <a:p>
              <a:pPr algn="ctr"/>
              <a:r>
                <a:rPr lang="es-MX" sz="1200" dirty="0" smtClean="0"/>
                <a:t>M2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1" y="2256588"/>
            <a:ext cx="2660725" cy="199554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07" y="4688351"/>
            <a:ext cx="2614317" cy="147055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31" y="4688351"/>
            <a:ext cx="2614317" cy="147055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725" y="4690125"/>
            <a:ext cx="2614317" cy="1470554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725" y="2264910"/>
            <a:ext cx="2664347" cy="149869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359" y="2254438"/>
            <a:ext cx="2682963" cy="150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9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10220</TotalTime>
  <Words>29</Words>
  <Application>Microsoft Office PowerPoint</Application>
  <PresentationFormat>Presentación en pantalla (4:3)</PresentationFormat>
  <Paragraphs>16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664</cp:revision>
  <cp:lastPrinted>2019-05-08T15:28:39Z</cp:lastPrinted>
  <dcterms:created xsi:type="dcterms:W3CDTF">2017-03-01T16:57:33Z</dcterms:created>
  <dcterms:modified xsi:type="dcterms:W3CDTF">2019-10-25T19:22:58Z</dcterms:modified>
</cp:coreProperties>
</file>