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0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187510"/>
            <a:chOff x="176860" y="200764"/>
            <a:chExt cx="8928100" cy="2187510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JULIO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CAMPO DEPORTIVO </a:t>
                </a:r>
              </a:p>
              <a:p>
                <a:pPr algn="ctr"/>
                <a:r>
                  <a:rPr lang="es-MX" sz="1200" dirty="0" smtClean="0"/>
                  <a:t>CAMINO A NUEVO MEXIQUITO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17/07/2019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19/07/2019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RENIVELACION EN LA COMUNIDAD </a:t>
                </a:r>
                <a:r>
                  <a:rPr lang="es-MX" sz="1600" b="1" dirty="0"/>
                  <a:t> </a:t>
                </a:r>
                <a:r>
                  <a:rPr lang="es-MX" sz="1600" b="1" dirty="0" smtClean="0"/>
                  <a:t>EL CERRITO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6,300 13,800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23" y="2892829"/>
            <a:ext cx="1624647" cy="913864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476" y="2892829"/>
            <a:ext cx="1810478" cy="101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10220</TotalTime>
  <Words>30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668</cp:revision>
  <cp:lastPrinted>2019-05-08T15:28:39Z</cp:lastPrinted>
  <dcterms:created xsi:type="dcterms:W3CDTF">2017-03-01T16:57:33Z</dcterms:created>
  <dcterms:modified xsi:type="dcterms:W3CDTF">2019-10-25T19:39:15Z</dcterms:modified>
</cp:coreProperties>
</file>