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 MEXIQUITO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22/07/2019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24/07/2019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SAN JOSE DEL CORDERO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19,530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M</a:t>
              </a:r>
              <a:r>
                <a:rPr lang="es-MX" sz="1200" dirty="0" smtClean="0"/>
                <a:t>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310" y="2339883"/>
            <a:ext cx="3362363" cy="189132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99" y="2339883"/>
            <a:ext cx="3362363" cy="18913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310" y="4575661"/>
            <a:ext cx="3362363" cy="189132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56" y="4578618"/>
            <a:ext cx="3357106" cy="188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10221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666</cp:revision>
  <cp:lastPrinted>2019-05-08T15:28:39Z</cp:lastPrinted>
  <dcterms:created xsi:type="dcterms:W3CDTF">2017-03-01T16:57:33Z</dcterms:created>
  <dcterms:modified xsi:type="dcterms:W3CDTF">2019-10-25T19:23:45Z</dcterms:modified>
</cp:coreProperties>
</file>