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97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167513"/>
            <a:ext cx="8928100" cy="2002844"/>
            <a:chOff x="176860" y="200764"/>
            <a:chExt cx="8928100" cy="2002844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002844"/>
              <a:chOff x="176860" y="200764"/>
              <a:chExt cx="8928100" cy="2002844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JULIO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SONORA </a:t>
                </a:r>
              </a:p>
              <a:p>
                <a:pPr algn="ctr"/>
                <a:r>
                  <a:rPr lang="es-MX" sz="1200" dirty="0" smtClean="0"/>
                  <a:t>CALLE O CAMINO PROL. HIDALGO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29/07/2019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31/07/2019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</a:t>
                </a:r>
                <a:r>
                  <a:rPr lang="es-MX" sz="1600" b="1" dirty="0"/>
                  <a:t> </a:t>
                </a:r>
                <a:r>
                  <a:rPr lang="es-MX" sz="1600" b="1" dirty="0" smtClean="0"/>
                  <a:t>SAN ROQUE DE MONTES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5,520</a:t>
              </a:r>
            </a:p>
            <a:p>
              <a:pPr algn="ctr"/>
              <a:r>
                <a:rPr lang="es-MX" sz="1200" dirty="0" smtClean="0"/>
                <a:t>4,250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00" y="2599601"/>
            <a:ext cx="3668357" cy="206345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313" y="2606295"/>
            <a:ext cx="3668357" cy="2063451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20" y="4946402"/>
            <a:ext cx="2602948" cy="1464158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105" y="4946402"/>
            <a:ext cx="2602948" cy="1464158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890" y="4946402"/>
            <a:ext cx="2602948" cy="1464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16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10222</TotalTime>
  <Words>34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668</cp:revision>
  <cp:lastPrinted>2019-05-08T15:28:39Z</cp:lastPrinted>
  <dcterms:created xsi:type="dcterms:W3CDTF">2017-03-01T16:57:33Z</dcterms:created>
  <dcterms:modified xsi:type="dcterms:W3CDTF">2019-10-25T19:24:30Z</dcterms:modified>
</cp:coreProperties>
</file>