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2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31300" y="201262"/>
            <a:ext cx="8928100" cy="1987615"/>
            <a:chOff x="176860" y="200764"/>
            <a:chExt cx="8928100" cy="19876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JULIO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485136" y="161458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663554" y="1911380"/>
              <a:ext cx="30963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NIVELACION DE TERRENO </a:t>
              </a: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02/07/2019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998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10/07/2019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TERRENO FRENTE A CECYTE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57" y="2366613"/>
            <a:ext cx="3108960" cy="233172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74" y="2366613"/>
            <a:ext cx="3108960" cy="233172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757" y="4876069"/>
            <a:ext cx="3108960" cy="174879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74" y="4876069"/>
            <a:ext cx="3108960" cy="1748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46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10222</TotalTime>
  <Words>21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669</cp:revision>
  <cp:lastPrinted>2019-05-08T15:28:39Z</cp:lastPrinted>
  <dcterms:created xsi:type="dcterms:W3CDTF">2017-03-01T16:57:33Z</dcterms:created>
  <dcterms:modified xsi:type="dcterms:W3CDTF">2019-10-25T19:24:54Z</dcterms:modified>
</cp:coreProperties>
</file>