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494" r:id="rId3"/>
    <p:sldId id="495" r:id="rId4"/>
    <p:sldId id="428" r:id="rId5"/>
    <p:sldId id="496" r:id="rId6"/>
    <p:sldId id="299" r:id="rId7"/>
    <p:sldId id="472" r:id="rId8"/>
    <p:sldId id="387" r:id="rId9"/>
    <p:sldId id="291" r:id="rId10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38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432516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JULIO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DESAZOLVE DE ARROYO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15/07/2019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18/07/2019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DE SAN CRISTOBAL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0" y="2304576"/>
            <a:ext cx="3808207" cy="21421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12" y="4517290"/>
            <a:ext cx="3808207" cy="21421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12" y="2282025"/>
            <a:ext cx="3808207" cy="21421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9" y="4517290"/>
            <a:ext cx="3808207" cy="21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JULIO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MANIOBRAS PARA FORMAR DESAGUE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02/07/2019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31/07/2019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EL DESAGUE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8" y="4457196"/>
            <a:ext cx="2850776" cy="16035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62" y="4560364"/>
            <a:ext cx="2850776" cy="16035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69" y="4799690"/>
            <a:ext cx="2850776" cy="16035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8" y="2441379"/>
            <a:ext cx="2850776" cy="16035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93" y="2448525"/>
            <a:ext cx="2850776" cy="16035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26" y="2441379"/>
            <a:ext cx="2850776" cy="21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2172281"/>
            <a:chOff x="176860" y="200764"/>
            <a:chExt cx="8928100" cy="217228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JULIO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MANIOBRAS PARA CONSTRUCCION DE PUENTE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04/07/2019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31/07/2019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COMUNIDAD BARRIO DE GUADALUPE DEL MEZQUITILLO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9" y="4497304"/>
            <a:ext cx="2617994" cy="19634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9" y="2204437"/>
            <a:ext cx="1770522" cy="23606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81" y="4497303"/>
            <a:ext cx="2617994" cy="19634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93" y="4690942"/>
            <a:ext cx="2617994" cy="19634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8" y="2373543"/>
            <a:ext cx="2609963" cy="19574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2362692"/>
            <a:ext cx="2609963" cy="19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172281"/>
            <a:chOff x="176860" y="200764"/>
            <a:chExt cx="8928100" cy="217228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JULIO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574732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29285" y="1911380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 MANIOBRAS PARA AFLOJAR Y APILAR TEPETATE PARA REVESTIMIENTOS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02/07/2019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23/07/2019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BANCO EN LA COMUNIDAD DE SAN RAFAEL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7" y="4612006"/>
            <a:ext cx="3474720" cy="19545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2" y="4680885"/>
            <a:ext cx="3474720" cy="19545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7" y="2457367"/>
            <a:ext cx="3474720" cy="19545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57" y="2457367"/>
            <a:ext cx="3474720" cy="19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172281"/>
            <a:chOff x="176860" y="200764"/>
            <a:chExt cx="8928100" cy="217228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JULIO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574732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29285" y="1911380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 MANIOBRAS PARA AFLOJAR Y APILAR TEPETATE PARA REVESTIMIENTOS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24/07/2019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31/07/2019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BANCO EN LA COMUNIDAD  EL PANAL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97" y="4547811"/>
            <a:ext cx="3160330" cy="17776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45" y="4547810"/>
            <a:ext cx="3160330" cy="17776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49" y="2442643"/>
            <a:ext cx="2913769" cy="16389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74" y="2442643"/>
            <a:ext cx="2913769" cy="16389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2442643"/>
            <a:ext cx="2913769" cy="16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79934" y="436073"/>
            <a:ext cx="4823461" cy="1849927"/>
            <a:chOff x="4625309" y="252210"/>
            <a:chExt cx="4765839" cy="1874005"/>
          </a:xfrm>
        </p:grpSpPr>
        <p:sp>
          <p:nvSpPr>
            <p:cNvPr id="14" name="18 CuadroTexto"/>
            <p:cNvSpPr txBox="1"/>
            <p:nvPr/>
          </p:nvSpPr>
          <p:spPr>
            <a:xfrm>
              <a:off x="4625309" y="252210"/>
              <a:ext cx="4765839" cy="134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RECIBIDAS</a:t>
              </a:r>
            </a:p>
            <a:p>
              <a:pPr algn="ctr"/>
              <a:r>
                <a:rPr lang="es-MX" sz="2000" b="1" dirty="0" smtClean="0"/>
                <a:t> EN EL MES DE JULIO</a:t>
              </a:r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24569" y="1452279"/>
            <a:ext cx="8650495" cy="4991549"/>
          </a:xfrm>
          <a:prstGeom prst="rect">
            <a:avLst/>
          </a:prstGeom>
          <a:noFill/>
          <a:ln w="38100">
            <a:solidFill>
              <a:srgbClr val="E043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55316" y="1333944"/>
            <a:ext cx="8795054" cy="5228221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44701"/>
              </p:ext>
            </p:extLst>
          </p:nvPr>
        </p:nvGraphicFramePr>
        <p:xfrm>
          <a:off x="299416" y="1527588"/>
          <a:ext cx="8479284" cy="4819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30"/>
                <a:gridCol w="1355277"/>
                <a:gridCol w="1926698"/>
                <a:gridCol w="1331689"/>
                <a:gridCol w="1045751"/>
                <a:gridCol w="1032734"/>
                <a:gridCol w="1259105"/>
              </a:tblGrid>
              <a:tr h="2943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CONTROL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SOLICITANTE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SOLICITUD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LUGAR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FECHA DE INGRESO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MODALIDAD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OBSERVACIONES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</a:tr>
              <a:tr h="5829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292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SIXTO ORNELAS AVIÑA DELEGADO DE LA COMUNIDAD CENTRO DEL MEZQUITILLO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LIMPIEZA DE CAMPO DE FUT BOL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CENTRO DEL MEZQUITILLO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01/07/2019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2943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293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ELISEO REYES NAVARRO COMISARIADO EJIDAL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REHABILITACION DE CAMINOS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EJIDO DE SAN ROQUE DE TORRES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01/07/2019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4386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299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FRANCISCO GUTIERREZ HERNANDEZ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SOLICITUD DE VIAJES DE CASCAJO PARA REHABILITAR LA CALLE NICOLAS BRAVO DE LA COMUNIDAD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EL MEZQUITILLO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03/07/2019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5829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301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SILVIA TAVAREZ MUÑOZ  DELEGADO 4761110982, 7482171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SOLICITUD DE MATERIAL PARA REHABILITAR LAS CALLES PUEBLA, DURANGO, HIDALGO, ASI COMO EL CARRIL PARA LAS PALOMAS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SAN ROQUE DE MONTES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15/07/2019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4386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302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SILVIA TAVAREZ MUÑOZ  DELEGADO 4761110982, 7482171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SOLICITUD DE MAQUINARIA PARA EMPAREJAR LAS  CALLES SINALOA, PUEBLA, DURANGO, HIDALGO,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SAN ROQUE DE MONTES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15/07/2019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727271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304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WILFRIDO GODINEZ MEZA DELEGADO 4761459777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MATERIAL Y MAQUINARIA PARA REHABILITAR LAS CALLES RAMON ASCENCIO, AVENIDA JARALILLO, JACINTO ORNELAS, Y LAZARO CARDENAS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EL JARALILLO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15/07/2019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4386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305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VALENTE VERA REYES  DELEGADO 4761407031, 4767482132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LIMPIEZA DEL TAJO EN LAS CALLES AMERICA DEL SUR HASTA EL FONDO DE LA COMUNIDAD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ARROYO SECO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15/07/2019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5829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306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JUAN LUIS MENDOZA PADILLA DELEGADO 4761195079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SOLICITUD DE MATERIAL Y MAQUINARIA PARA REHABILITAR LAS CALLES 20 DE NOVIEMBRE Y PEDRO PADILLA DE LA COMUNIDAD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EL NACIMIENTO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15/07/2019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4386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307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MIGUEL ESPINOSA LANDEROS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REHABILITACION Y/O REVESTIMIENTO DE CAMINO PRINCIPAL DE APORX. 1 KM.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SAN ANTONIO DE FUNES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15/07/2019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79934" y="436073"/>
            <a:ext cx="4823461" cy="1849927"/>
            <a:chOff x="4625309" y="252210"/>
            <a:chExt cx="4765839" cy="1874005"/>
          </a:xfrm>
        </p:grpSpPr>
        <p:sp>
          <p:nvSpPr>
            <p:cNvPr id="14" name="18 CuadroTexto"/>
            <p:cNvSpPr txBox="1"/>
            <p:nvPr/>
          </p:nvSpPr>
          <p:spPr>
            <a:xfrm>
              <a:off x="4625309" y="252210"/>
              <a:ext cx="4765839" cy="134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RECIBIDAS</a:t>
              </a:r>
            </a:p>
            <a:p>
              <a:pPr algn="ctr"/>
              <a:r>
                <a:rPr lang="es-MX" sz="2000" b="1" dirty="0" smtClean="0"/>
                <a:t> EN EL MES DE JULIO</a:t>
              </a:r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24569" y="1759513"/>
            <a:ext cx="8650495" cy="2113240"/>
          </a:xfrm>
          <a:prstGeom prst="rect">
            <a:avLst/>
          </a:prstGeom>
          <a:noFill/>
          <a:ln w="38100">
            <a:solidFill>
              <a:srgbClr val="E043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55316" y="1656678"/>
            <a:ext cx="8795054" cy="2323651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22770"/>
              </p:ext>
            </p:extLst>
          </p:nvPr>
        </p:nvGraphicFramePr>
        <p:xfrm>
          <a:off x="310174" y="1824077"/>
          <a:ext cx="8479284" cy="1984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30"/>
                <a:gridCol w="1346060"/>
                <a:gridCol w="1882589"/>
                <a:gridCol w="1385015"/>
                <a:gridCol w="1024698"/>
                <a:gridCol w="1086522"/>
                <a:gridCol w="1226370"/>
              </a:tblGrid>
              <a:tr h="1793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CONTROL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SOLICITANTE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SOLICITUD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LUGAR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FECHA DE INGRESO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MODALIDAD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OBSERVACIONES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5433" marR="5433" marT="5433" marB="0" anchor="b"/>
                </a:tc>
              </a:tr>
              <a:tr h="326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311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DIONISIO PADILLA RAMIREZ / JUAN LUIS MENDOZA PADILLA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REVESTIMIENTO DE CAMINO 600 MTS. DE LA COMUNIDAD EL NACIMIENTO AL TECUAN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EL NACIMIENTO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15/07/2019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21733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314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FEDERICO MEDEL MARTINEZ DELEGADO MUNICIPAL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REHABILITACION DEL CAMINO SACA COSECHAS DE LA COMUNIDAD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PLAN LIBERTADOR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26/07/2019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APROX. 900 ML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326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328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BARTOLA PALOMINO MUÑIZ DELEGADA 4761406468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SOLICITUD DE APOYO PARA EL ARREGLO DE TERRENO PARA LAS CARRERAS DE  LA FIESTA DE LA COMUNIDAD 25 DE AGOSTO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SAN AGUSTIN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26/07/2019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  <a:tr h="434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330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MA. LIDIA SERNA PADILLA4772431156, 4776403950, ILARIO SERNA PADILLA 477 109 30 28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APOYO PATRA EL REVESTIMIENTO DEL CAMINO DE LA COMUNIDAD LA MANGA POR EL VALLADITO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EL PANAL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26/07/2019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3" marR="5433" marT="54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937007" y="400861"/>
            <a:ext cx="6041383" cy="1426511"/>
            <a:chOff x="3891259" y="363131"/>
            <a:chExt cx="5969214" cy="1763084"/>
          </a:xfrm>
        </p:grpSpPr>
        <p:sp>
          <p:nvSpPr>
            <p:cNvPr id="14" name="18 CuadroTexto"/>
            <p:cNvSpPr txBox="1"/>
            <p:nvPr/>
          </p:nvSpPr>
          <p:spPr>
            <a:xfrm>
              <a:off x="3891259" y="363131"/>
              <a:ext cx="5969214" cy="1255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ATENDIDAS</a:t>
              </a:r>
            </a:p>
            <a:p>
              <a:pPr algn="ctr"/>
              <a:r>
                <a:rPr lang="es-MX" sz="2000" b="1" dirty="0" smtClean="0"/>
                <a:t> EN EL MES DE JULIO</a:t>
              </a:r>
            </a:p>
            <a:p>
              <a:pPr algn="ctr"/>
              <a:endParaRPr lang="es-MX" sz="2000" b="1" dirty="0" smtClean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317063" y="1545619"/>
            <a:ext cx="8536482" cy="2660621"/>
          </a:xfrm>
          <a:prstGeom prst="rect">
            <a:avLst/>
          </a:prstGeom>
          <a:noFill/>
          <a:ln w="38100">
            <a:solidFill>
              <a:srgbClr val="DE4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90714" y="1441528"/>
            <a:ext cx="8770411" cy="2872288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84143"/>
              </p:ext>
            </p:extLst>
          </p:nvPr>
        </p:nvGraphicFramePr>
        <p:xfrm>
          <a:off x="385813" y="1603252"/>
          <a:ext cx="8392427" cy="2517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642"/>
                <a:gridCol w="1475681"/>
                <a:gridCol w="2065257"/>
                <a:gridCol w="1001525"/>
                <a:gridCol w="719698"/>
                <a:gridCol w="1333949"/>
                <a:gridCol w="1301675"/>
              </a:tblGrid>
              <a:tr h="2000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CONTROL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SOLICITANTE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SOLICITUD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LUGAR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FECHA DE INGRESO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MODALIDAD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>
                          <a:effectLst/>
                        </a:rPr>
                        <a:t>OBSERVACIONES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255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ANGELICA MARTINEZ 4765868081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REHABILITACION DE LA CALLE CHIHUAHUA EN LA COMUNIDAD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EL LIEBRERO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14/06/2019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MAQUINARIA, MATERIAL Y CAMIONES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ATENDIDO EL 4 DE JULIO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263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JOSE DE JESUS GODINEZ CHAVEZ SECRETARIO PARTICULAR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ARREGO DE VADO EN EMPEDRADO A MEXIQUITO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MEXIQUITO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14/06/2019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MAQUINARIA, MATERIAL Y CAMIONES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TERMINADO EL 11 DE JULIO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137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MARIA LETICIA RANGEL RIOS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TEPETATE PARA LA REHABILITACION DE LA CALLE CHIHUAHUA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EL LIEBRERO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29/03/2019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MAQUINARIA, MATERIAL Y CAMIONES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TERMINADO EL 04 DE JULIO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138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MARIA LETICIA RANGEL RIOS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TEPETATE PARA LA REHABILITACION DE LA CALLE CHIHUAHUA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EL LIEBRERO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29/03/2019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MAQUINARIA, MATERIAL Y CAMIONES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TERMINADO EL 04 DE JULIO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113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NICOLAS CASTRO OJEDA 477 471 5216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LIMPIEZA DE REGADERA EN PREDIO SAN LORENZO DE LA COMUNIDAD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SAN CRISTOBAL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13/03/2019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MAQUINARIA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ATENDIDO DEL 15 AL 18 JULIO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3637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190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JOSE SALAZAR HERNANDEZ 4761491900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SOLICITUD DE MAQUINARIA PARA HACER LIMPIEZA DE CAMINO A UN COSTADO DE LA EMPRESA DE CONCRETOS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MEZQUITILLO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29/04/2019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MAQUINARIA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ATENDIDO DEL 23 AL 25 JULIO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240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LEOCADIO LIRA LOPEZ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REVESTIMIENTO  DE CALLES DE LA COMUNIDAD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NUEVO MEXIQUITO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30/05/2019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MATERIAL Y MAQUINARIA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ATENDIDO DEL 11 AL 19 JULIO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3" marR="6063" marT="60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2999175" cy="99185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73358"/>
            <a:ext cx="9036043" cy="1834631"/>
            <a:chOff x="131014" y="200764"/>
            <a:chExt cx="8928100" cy="1925451"/>
          </a:xfrm>
        </p:grpSpPr>
        <p:grpSp>
          <p:nvGrpSpPr>
            <p:cNvPr id="6" name="21 Grupo"/>
            <p:cNvGrpSpPr/>
            <p:nvPr/>
          </p:nvGrpSpPr>
          <p:grpSpPr>
            <a:xfrm>
              <a:off x="131014" y="200764"/>
              <a:ext cx="8928100" cy="1266638"/>
              <a:chOff x="131014" y="200764"/>
              <a:chExt cx="8928100" cy="1266638"/>
            </a:xfrm>
          </p:grpSpPr>
          <p:sp>
            <p:nvSpPr>
              <p:cNvPr id="8" name="3 CuadroTexto"/>
              <p:cNvSpPr txBox="1"/>
              <p:nvPr/>
            </p:nvSpPr>
            <p:spPr>
              <a:xfrm>
                <a:off x="5076056" y="200764"/>
                <a:ext cx="3744416" cy="74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JULIO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14" name="18 CuadroTexto"/>
              <p:cNvSpPr txBox="1"/>
              <p:nvPr/>
            </p:nvSpPr>
            <p:spPr>
              <a:xfrm>
                <a:off x="131014" y="821071"/>
                <a:ext cx="8928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/>
                  <a:t>CONSUMO DE COMBUSTIBLE </a:t>
                </a:r>
              </a:p>
              <a:p>
                <a:pPr algn="ctr"/>
                <a:endParaRPr lang="es-MX" b="1" dirty="0" smtClean="0"/>
              </a:p>
            </p:txBody>
          </p:sp>
        </p:grp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72359"/>
              </p:ext>
            </p:extLst>
          </p:nvPr>
        </p:nvGraphicFramePr>
        <p:xfrm>
          <a:off x="924222" y="1167865"/>
          <a:ext cx="7129032" cy="559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465"/>
                <a:gridCol w="1423247"/>
                <a:gridCol w="2004320"/>
              </a:tblGrid>
              <a:tr h="247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Y/O VEHICULO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LITROS DE COMBUSTIBLE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TIPO </a:t>
                      </a:r>
                      <a:r>
                        <a:rPr lang="es-MX" sz="1400" u="none" strike="noStrike" dirty="0" smtClean="0">
                          <a:effectLst/>
                        </a:rPr>
                        <a:t>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OP- 008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1,668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1,694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140 G  OP-017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12 G  OP-016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2,716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VIBROCOMPACTADOR  DYNAPAC OP020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PAY LOUDER OP-018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BULL DOSER D-8K  OP-021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5,448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EXCAVADORA  OP-023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RETROEXCAVADORA OP-024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DUO PACTOR OP-019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BOBCAT MINICARGADOR OP-022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TANQUE DE 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20,729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CAMIONETA TORNADO OP-012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304.42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CAMIONETA FORD OP-014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DE APOYO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BACHEO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TRACTOCAMION OP-026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RETROEXCAVADORA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CASE OP-032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TOLVA OP-031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302202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DIESEL 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25,586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6226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GASOLINA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852.42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13282" y="1056400"/>
            <a:ext cx="7346260" cy="5785464"/>
          </a:xfrm>
          <a:prstGeom prst="rect">
            <a:avLst/>
          </a:prstGeom>
          <a:noFill/>
          <a:ln w="28575">
            <a:solidFill>
              <a:srgbClr val="019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870432" y="1108690"/>
            <a:ext cx="7231960" cy="5677036"/>
          </a:xfrm>
          <a:prstGeom prst="rect">
            <a:avLst/>
          </a:prstGeom>
          <a:noFill/>
          <a:ln w="28575">
            <a:solidFill>
              <a:srgbClr val="E14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2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10222</TotalTime>
  <Words>821</Words>
  <Application>Microsoft Office PowerPoint</Application>
  <PresentationFormat>Presentación en pantalla (4:3)</PresentationFormat>
  <Paragraphs>257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BankGothic Md BT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670</cp:revision>
  <cp:lastPrinted>2019-05-08T15:28:39Z</cp:lastPrinted>
  <dcterms:created xsi:type="dcterms:W3CDTF">2017-03-01T16:57:33Z</dcterms:created>
  <dcterms:modified xsi:type="dcterms:W3CDTF">2019-10-25T19:25:11Z</dcterms:modified>
</cp:coreProperties>
</file>