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1262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485136" y="161458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663554" y="1911380"/>
              <a:ext cx="3096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FORMAR DESAGUE 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02/07/2019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31/07/2019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EL DESAGUE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8" y="4457196"/>
            <a:ext cx="2850776" cy="16035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62" y="4560364"/>
            <a:ext cx="2850776" cy="16035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069" y="4799690"/>
            <a:ext cx="2850776" cy="16035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8" y="2441379"/>
            <a:ext cx="2850776" cy="16035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93" y="2448525"/>
            <a:ext cx="2850776" cy="16035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26" y="2441379"/>
            <a:ext cx="2850776" cy="21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10223</TotalTime>
  <Words>22</Words>
  <Application>Microsoft Office PowerPoint</Application>
  <PresentationFormat>Presentación en pantalla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671</cp:revision>
  <cp:lastPrinted>2019-05-08T15:28:39Z</cp:lastPrinted>
  <dcterms:created xsi:type="dcterms:W3CDTF">2017-03-01T16:57:33Z</dcterms:created>
  <dcterms:modified xsi:type="dcterms:W3CDTF">2019-10-25T19:25:34Z</dcterms:modified>
</cp:coreProperties>
</file>