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5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1262"/>
            <a:ext cx="8928100" cy="2172281"/>
            <a:chOff x="176860" y="200764"/>
            <a:chExt cx="8928100" cy="2172281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JULIO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MANIOBRAS PARA CONSTRUCCION DE PUENTE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04/07/2019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31/07/2019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COMUNIDAD BARRIO DE GUADALUPE DEL MEZQUITILLO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9" y="4497304"/>
            <a:ext cx="2617994" cy="19634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59" y="2204437"/>
            <a:ext cx="1770522" cy="23606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81" y="4497303"/>
            <a:ext cx="2617994" cy="19634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93" y="4690942"/>
            <a:ext cx="2617994" cy="19634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68" y="2373543"/>
            <a:ext cx="2609963" cy="19574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2362692"/>
            <a:ext cx="2609963" cy="19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10223</TotalTime>
  <Words>25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672</cp:revision>
  <cp:lastPrinted>2019-05-08T15:28:39Z</cp:lastPrinted>
  <dcterms:created xsi:type="dcterms:W3CDTF">2017-03-01T16:57:33Z</dcterms:created>
  <dcterms:modified xsi:type="dcterms:W3CDTF">2019-10-25T19:25:56Z</dcterms:modified>
</cp:coreProperties>
</file>