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8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76860" y="200764"/>
            <a:ext cx="8928100" cy="2172281"/>
            <a:chOff x="176860" y="200764"/>
            <a:chExt cx="8928100" cy="2172281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JULIO</a:t>
              </a:r>
            </a:p>
            <a:p>
              <a:pPr algn="ctr"/>
              <a:r>
                <a:rPr lang="es-MX" sz="2000" b="1" dirty="0" smtClean="0"/>
                <a:t>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574732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729285" y="1911380"/>
              <a:ext cx="30963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 MANIOBRAS PARA AFLOJAR Y APILAR TEPETATE PARA REVESTIMIENTOS</a:t>
              </a:r>
              <a:endParaRPr lang="es-MX" sz="1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02/07/2019 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23/07/2019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BANCO EN LA COMUNIDAD DE SAN RAFAEL 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27" y="4612006"/>
            <a:ext cx="3474720" cy="195453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752" y="4680885"/>
            <a:ext cx="3474720" cy="195453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27" y="2457367"/>
            <a:ext cx="3474720" cy="19545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557" y="2457367"/>
            <a:ext cx="3474720" cy="19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10224</TotalTime>
  <Words>28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674</cp:revision>
  <cp:lastPrinted>2019-05-08T15:28:39Z</cp:lastPrinted>
  <dcterms:created xsi:type="dcterms:W3CDTF">2017-03-01T16:57:33Z</dcterms:created>
  <dcterms:modified xsi:type="dcterms:W3CDTF">2019-10-25T19:26:26Z</dcterms:modified>
</cp:coreProperties>
</file>