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6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21 Grupo"/>
          <p:cNvGrpSpPr/>
          <p:nvPr/>
        </p:nvGrpSpPr>
        <p:grpSpPr>
          <a:xfrm>
            <a:off x="176860" y="200764"/>
            <a:ext cx="8928100" cy="2172281"/>
            <a:chOff x="176860" y="200764"/>
            <a:chExt cx="8928100" cy="2172281"/>
          </a:xfrm>
        </p:grpSpPr>
        <p:sp>
          <p:nvSpPr>
            <p:cNvPr id="4" name="3 CuadroTexto"/>
            <p:cNvSpPr txBox="1"/>
            <p:nvPr/>
          </p:nvSpPr>
          <p:spPr>
            <a:xfrm>
              <a:off x="5076056" y="200764"/>
              <a:ext cx="374441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 smtClean="0"/>
                <a:t>REPORTE MES DE JULIO</a:t>
              </a:r>
            </a:p>
            <a:p>
              <a:pPr algn="ctr"/>
              <a:r>
                <a:rPr lang="es-MX" sz="2000" b="1" dirty="0" smtClean="0"/>
                <a:t>MAQUINARIA</a:t>
              </a:r>
              <a:endParaRPr lang="es-MX" sz="2000" b="1" dirty="0"/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3574732" y="1614582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CONCEPTO</a:t>
              </a:r>
              <a:endParaRPr lang="es-MX" sz="1200" b="1" dirty="0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265515" y="1614582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FECHA INICIO</a:t>
              </a:r>
              <a:endParaRPr lang="es-MX" sz="1200" b="1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6883950" y="1618821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FECHA TERMINO</a:t>
              </a:r>
              <a:endParaRPr lang="es-MX" sz="1200" b="1" dirty="0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729285" y="1911380"/>
              <a:ext cx="30963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 MANIOBRAS PARA AFLOJAR Y APILAR TEPETATE PARA REVESTIMIENTOS</a:t>
              </a:r>
              <a:endParaRPr lang="es-MX" sz="1200" dirty="0"/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271752" y="1911380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24/07/2019 </a:t>
              </a:r>
              <a:endParaRPr lang="es-MX" sz="1200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6829982" y="1911380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31/07/2019</a:t>
              </a: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176860" y="1152039"/>
              <a:ext cx="89281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 smtClean="0"/>
                <a:t>BANCO EN LA COMUNIDAD  EL PANAL 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97" y="4547811"/>
            <a:ext cx="3160330" cy="177768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545" y="4547810"/>
            <a:ext cx="3160330" cy="177768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849" y="2442643"/>
            <a:ext cx="2913769" cy="163899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574" y="2442643"/>
            <a:ext cx="2913769" cy="163899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2442643"/>
            <a:ext cx="2913769" cy="163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30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10224</TotalTime>
  <Words>27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676</cp:revision>
  <cp:lastPrinted>2019-05-08T15:28:39Z</cp:lastPrinted>
  <dcterms:created xsi:type="dcterms:W3CDTF">2017-03-01T16:57:33Z</dcterms:created>
  <dcterms:modified xsi:type="dcterms:W3CDTF">2019-10-25T19:27:03Z</dcterms:modified>
</cp:coreProperties>
</file>