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0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38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169" y="3013851"/>
            <a:ext cx="1351430" cy="180190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69" y="2998349"/>
            <a:ext cx="1363056" cy="1817408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176860" y="200764"/>
            <a:ext cx="8928100" cy="3110839"/>
            <a:chOff x="176860" y="200764"/>
            <a:chExt cx="8928100" cy="3110839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3110839"/>
              <a:chOff x="176860" y="200764"/>
              <a:chExt cx="8928100" cy="3110839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SEPTIEMBRE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10/09/2019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12/09/2019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SAN ISIDRO </a:t>
                </a: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30492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PRINCIPAL SUR </a:t>
                </a:r>
              </a:p>
              <a:p>
                <a:pPr algn="ctr"/>
                <a:r>
                  <a:rPr lang="es-MX" sz="1200" dirty="0" smtClean="0"/>
                  <a:t>CALLE PRADERA </a:t>
                </a:r>
              </a:p>
              <a:p>
                <a:pPr algn="ctr"/>
                <a:r>
                  <a:rPr lang="es-MX" sz="1200" dirty="0" smtClean="0"/>
                  <a:t>CALLE DEL CENTRO DE SALUD </a:t>
                </a:r>
              </a:p>
              <a:p>
                <a:pPr algn="ctr"/>
                <a:r>
                  <a:rPr lang="es-MX" sz="1200" dirty="0" smtClean="0"/>
                  <a:t>TERRENO DE ESTACIONAMIENTO </a:t>
                </a:r>
              </a:p>
              <a:p>
                <a:pPr algn="ctr"/>
                <a:r>
                  <a:rPr lang="es-MX" sz="1200" dirty="0" smtClean="0"/>
                  <a:t>CARRIL DE CARRERAS AUN COSTADO DE ESCUELA</a:t>
                </a:r>
              </a:p>
              <a:p>
                <a:pPr algn="ctr"/>
                <a:r>
                  <a:rPr lang="es-MX" sz="1200" dirty="0" smtClean="0"/>
                  <a:t>CARRIL DE CARRERAS COSTADO DE CENTRO DE SALUD </a:t>
                </a:r>
              </a:p>
              <a:p>
                <a:pPr algn="ctr"/>
                <a:endParaRPr lang="es-MX" sz="1200" dirty="0" smtClean="0"/>
              </a:p>
            </p:txBody>
          </p:sp>
        </p:grp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endParaRPr lang="es-MX" sz="1200" dirty="0"/>
            </a:p>
            <a:p>
              <a:pPr algn="ctr"/>
              <a:r>
                <a:rPr lang="es-MX" sz="1200" dirty="0" smtClean="0"/>
                <a:t>M2</a:t>
              </a:r>
            </a:p>
          </p:txBody>
        </p: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1,875</a:t>
              </a:r>
            </a:p>
            <a:p>
              <a:pPr algn="ctr"/>
              <a:r>
                <a:rPr lang="es-MX" sz="1200" dirty="0" smtClean="0"/>
                <a:t>1,910</a:t>
              </a:r>
            </a:p>
            <a:p>
              <a:pPr algn="ctr"/>
              <a:r>
                <a:rPr lang="es-MX" sz="1200" dirty="0" smtClean="0"/>
                <a:t>2,250</a:t>
              </a:r>
            </a:p>
            <a:p>
              <a:pPr algn="ctr"/>
              <a:r>
                <a:rPr lang="es-MX" sz="1200" dirty="0" smtClean="0"/>
                <a:t>1,000</a:t>
              </a:r>
            </a:p>
            <a:p>
              <a:pPr algn="ctr"/>
              <a:r>
                <a:rPr lang="es-MX" sz="1200" dirty="0" smtClean="0"/>
                <a:t>3,500</a:t>
              </a:r>
            </a:p>
            <a:p>
              <a:pPr algn="ctr"/>
              <a:endParaRPr lang="es-MX" sz="1200" dirty="0"/>
            </a:p>
            <a:p>
              <a:pPr algn="ctr"/>
              <a:r>
                <a:rPr lang="es-MX" sz="1200" dirty="0" smtClean="0"/>
                <a:t>2,200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37" y="2998349"/>
            <a:ext cx="1363056" cy="181740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69" y="5053936"/>
            <a:ext cx="1351430" cy="180190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92" y="5056094"/>
            <a:ext cx="1351430" cy="180190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479" y="3013851"/>
            <a:ext cx="1351430" cy="1801906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169" y="5043565"/>
            <a:ext cx="1351430" cy="1801906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479" y="5043565"/>
            <a:ext cx="1351430" cy="180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10932</TotalTime>
  <Words>60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703</cp:revision>
  <cp:lastPrinted>2019-05-08T15:28:39Z</cp:lastPrinted>
  <dcterms:created xsi:type="dcterms:W3CDTF">2017-03-01T16:57:33Z</dcterms:created>
  <dcterms:modified xsi:type="dcterms:W3CDTF">2019-10-25T17:52:30Z</dcterms:modified>
</cp:coreProperties>
</file>