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10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27" autoAdjust="0"/>
    <p:restoredTop sz="90799" autoAdjust="0"/>
  </p:normalViewPr>
  <p:slideViewPr>
    <p:cSldViewPr snapToGrid="0" showGuides="1">
      <p:cViewPr varScale="1">
        <p:scale>
          <a:sx n="115" d="100"/>
          <a:sy n="115" d="100"/>
        </p:scale>
        <p:origin x="2052" y="138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169" y="3013851"/>
            <a:ext cx="1351430" cy="1801906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469" y="2998349"/>
            <a:ext cx="1363056" cy="1817408"/>
          </a:xfrm>
          <a:prstGeom prst="rect">
            <a:avLst/>
          </a:prstGeom>
        </p:spPr>
      </p:pic>
      <p:grpSp>
        <p:nvGrpSpPr>
          <p:cNvPr id="10" name="Grupo 9"/>
          <p:cNvGrpSpPr/>
          <p:nvPr/>
        </p:nvGrpSpPr>
        <p:grpSpPr>
          <a:xfrm>
            <a:off x="176860" y="200764"/>
            <a:ext cx="8928100" cy="3110839"/>
            <a:chOff x="176860" y="200764"/>
            <a:chExt cx="8928100" cy="3110839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3110839"/>
              <a:chOff x="176860" y="200764"/>
              <a:chExt cx="8928100" cy="3110839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SEPTIEMBRE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10/09/2019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12/09/2019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</a:t>
                </a:r>
                <a:r>
                  <a:rPr lang="es-MX" sz="1600" b="1" dirty="0"/>
                  <a:t> </a:t>
                </a:r>
                <a:r>
                  <a:rPr lang="es-MX" sz="1600" b="1" dirty="0" smtClean="0"/>
                  <a:t>SAN ISIDRO </a:t>
                </a:r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304928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PRINCIPAL SUR </a:t>
                </a:r>
              </a:p>
              <a:p>
                <a:pPr algn="ctr"/>
                <a:r>
                  <a:rPr lang="es-MX" sz="1200" dirty="0" smtClean="0"/>
                  <a:t>CALLE PRADERA </a:t>
                </a:r>
              </a:p>
              <a:p>
                <a:pPr algn="ctr"/>
                <a:r>
                  <a:rPr lang="es-MX" sz="1200" dirty="0" smtClean="0"/>
                  <a:t>CALLE DEL CENTRO DE SALUD </a:t>
                </a:r>
              </a:p>
              <a:p>
                <a:pPr algn="ctr"/>
                <a:r>
                  <a:rPr lang="es-MX" sz="1200" dirty="0" smtClean="0"/>
                  <a:t>TERRENO DE ESTACIONAMIENTO </a:t>
                </a:r>
              </a:p>
              <a:p>
                <a:pPr algn="ctr"/>
                <a:r>
                  <a:rPr lang="es-MX" sz="1200" dirty="0" smtClean="0"/>
                  <a:t>CARRIL DE CARRERAS AUN COSTADO DE ESCUELA</a:t>
                </a:r>
              </a:p>
              <a:p>
                <a:pPr algn="ctr"/>
                <a:r>
                  <a:rPr lang="es-MX" sz="1200" dirty="0" smtClean="0"/>
                  <a:t>CARRIL DE CARRERAS COSTADO DE CENTRO DE SALUD </a:t>
                </a:r>
              </a:p>
              <a:p>
                <a:pPr algn="ctr"/>
                <a:endParaRPr lang="es-MX" sz="1200" dirty="0" smtClean="0"/>
              </a:p>
            </p:txBody>
          </p:sp>
        </p:grp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endParaRPr lang="es-MX" sz="1200" dirty="0"/>
            </a:p>
            <a:p>
              <a:pPr algn="ctr"/>
              <a:r>
                <a:rPr lang="es-MX" sz="1200" dirty="0" smtClean="0"/>
                <a:t>M2</a:t>
              </a:r>
            </a:p>
          </p:txBody>
        </p: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1,875</a:t>
              </a:r>
            </a:p>
            <a:p>
              <a:pPr algn="ctr"/>
              <a:r>
                <a:rPr lang="es-MX" sz="1200" dirty="0" smtClean="0"/>
                <a:t>1,910</a:t>
              </a:r>
            </a:p>
            <a:p>
              <a:pPr algn="ctr"/>
              <a:r>
                <a:rPr lang="es-MX" sz="1200" dirty="0" smtClean="0"/>
                <a:t>2,250</a:t>
              </a:r>
            </a:p>
            <a:p>
              <a:pPr algn="ctr"/>
              <a:r>
                <a:rPr lang="es-MX" sz="1200" dirty="0" smtClean="0"/>
                <a:t>1,000</a:t>
              </a:r>
            </a:p>
            <a:p>
              <a:pPr algn="ctr"/>
              <a:r>
                <a:rPr lang="es-MX" sz="1200" dirty="0" smtClean="0"/>
                <a:t>3,500</a:t>
              </a:r>
            </a:p>
            <a:p>
              <a:pPr algn="ctr"/>
              <a:endParaRPr lang="es-MX" sz="1200" dirty="0"/>
            </a:p>
            <a:p>
              <a:pPr algn="ctr"/>
              <a:r>
                <a:rPr lang="es-MX" sz="1200" dirty="0" smtClean="0"/>
                <a:t>2,200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137" y="2998349"/>
            <a:ext cx="1363056" cy="181740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669" y="5053936"/>
            <a:ext cx="1351430" cy="180190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692" y="5056094"/>
            <a:ext cx="1351430" cy="1801906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479" y="3013851"/>
            <a:ext cx="1351430" cy="1801906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169" y="5043565"/>
            <a:ext cx="1351430" cy="1801906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479" y="5043565"/>
            <a:ext cx="1351430" cy="1801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76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10932</TotalTime>
  <Words>60</Words>
  <Application>Microsoft Office PowerPoint</Application>
  <PresentationFormat>Presentación en pantalla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703</cp:revision>
  <cp:lastPrinted>2019-05-08T15:28:39Z</cp:lastPrinted>
  <dcterms:created xsi:type="dcterms:W3CDTF">2017-03-01T16:57:33Z</dcterms:created>
  <dcterms:modified xsi:type="dcterms:W3CDTF">2019-10-25T17:52:30Z</dcterms:modified>
</cp:coreProperties>
</file>