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1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002844"/>
            <a:chOff x="176860" y="200764"/>
            <a:chExt cx="8928100" cy="2002844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2002844"/>
              <a:chOff x="176860" y="200764"/>
              <a:chExt cx="8928100" cy="2002844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SEPTIEMBRE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CAMPO DEPORTIVO </a:t>
                </a:r>
              </a:p>
              <a:p>
                <a:pPr algn="ctr"/>
                <a:r>
                  <a:rPr lang="es-MX" sz="1200" dirty="0" smtClean="0"/>
                  <a:t>CAMINO REAL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10/09/2019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26/09/2019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LA COMUNIDAD </a:t>
                </a:r>
                <a:r>
                  <a:rPr lang="es-MX" sz="1600" b="1" dirty="0"/>
                  <a:t> </a:t>
                </a:r>
                <a:r>
                  <a:rPr lang="es-MX" sz="1600" b="1" dirty="0" smtClean="0"/>
                  <a:t>LA ESTACION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13152" y="1717682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4,800</a:t>
              </a:r>
            </a:p>
            <a:p>
              <a:pPr algn="ctr"/>
              <a:r>
                <a:rPr lang="es-MX" sz="1200" dirty="0" smtClean="0"/>
                <a:t>3,000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4" y="2422375"/>
            <a:ext cx="2818504" cy="15854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20" y="4335010"/>
            <a:ext cx="2818504" cy="15854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1" y="4335009"/>
            <a:ext cx="2818504" cy="158540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20" y="4335010"/>
            <a:ext cx="2818504" cy="158540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77" y="2422375"/>
            <a:ext cx="2818504" cy="158540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20" y="2406436"/>
            <a:ext cx="2818504" cy="158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10933</TotalTime>
  <Words>28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704</cp:revision>
  <cp:lastPrinted>2019-05-08T15:28:39Z</cp:lastPrinted>
  <dcterms:created xsi:type="dcterms:W3CDTF">2017-03-01T16:57:33Z</dcterms:created>
  <dcterms:modified xsi:type="dcterms:W3CDTF">2019-10-25T17:53:01Z</dcterms:modified>
</cp:coreProperties>
</file>