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8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372176"/>
            <a:chOff x="176860" y="200764"/>
            <a:chExt cx="8928100" cy="2372176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2372176"/>
              <a:chOff x="176860" y="200764"/>
              <a:chExt cx="8928100" cy="2372176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SEPTIEMBRE 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PROL. HIDALGO </a:t>
                </a:r>
              </a:p>
              <a:p>
                <a:pPr algn="ctr"/>
                <a:r>
                  <a:rPr lang="es-MX" sz="1200" dirty="0" smtClean="0"/>
                  <a:t>PRIVADA HIDALGO </a:t>
                </a:r>
              </a:p>
              <a:p>
                <a:pPr algn="ctr"/>
                <a:r>
                  <a:rPr lang="es-MX" sz="1200" dirty="0" smtClean="0"/>
                  <a:t>CAMINO AL LIBRAMIENTO POR EL CANAL DE AGUA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11/09/2019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20/09/2019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CON MATERIAL RECICLADO EN LA COMUNIDAD DE SAN ROQUE DE MONTES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1,325</a:t>
              </a:r>
            </a:p>
            <a:p>
              <a:pPr algn="ctr"/>
              <a:r>
                <a:rPr lang="es-MX" sz="1200" dirty="0" smtClean="0"/>
                <a:t>820</a:t>
              </a:r>
            </a:p>
            <a:p>
              <a:pPr algn="ctr"/>
              <a:endParaRPr lang="es-MX" sz="1200" dirty="0"/>
            </a:p>
            <a:p>
              <a:pPr algn="ctr"/>
              <a:r>
                <a:rPr lang="es-MX" sz="1200" dirty="0" smtClean="0"/>
                <a:t>1,450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  <a:p>
              <a:pPr algn="ctr"/>
              <a:r>
                <a:rPr lang="es-MX" sz="1200" dirty="0" smtClean="0"/>
                <a:t>M2</a:t>
              </a:r>
            </a:p>
            <a:p>
              <a:pPr algn="ctr"/>
              <a:endParaRPr lang="es-MX" sz="1200" dirty="0"/>
            </a:p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1" y="2550961"/>
            <a:ext cx="3614846" cy="20333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1" y="4717073"/>
            <a:ext cx="3614846" cy="20333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95" y="2550961"/>
            <a:ext cx="3614846" cy="20333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95" y="4717073"/>
            <a:ext cx="3614846" cy="203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10933</TotalTime>
  <Words>45</Words>
  <Application>Microsoft Office PowerPoint</Application>
  <PresentationFormat>Presentación en pantalla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705</cp:revision>
  <cp:lastPrinted>2019-05-08T15:28:39Z</cp:lastPrinted>
  <dcterms:created xsi:type="dcterms:W3CDTF">2017-03-01T16:57:33Z</dcterms:created>
  <dcterms:modified xsi:type="dcterms:W3CDTF">2019-10-25T17:53:40Z</dcterms:modified>
</cp:coreProperties>
</file>